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aleway"/>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4AD0AC60-FD4E-4628-9017-70E2033790FB}">
  <a:tblStyle styleId="{4AD0AC60-FD4E-4628-9017-70E2033790F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5.xml"/><Relationship Id="rId33" Type="http://schemas.openxmlformats.org/officeDocument/2006/relationships/font" Target="fonts/Lato-regular.fntdata"/><Relationship Id="rId10" Type="http://schemas.openxmlformats.org/officeDocument/2006/relationships/slide" Target="slides/slide4.xml"/><Relationship Id="rId32" Type="http://schemas.openxmlformats.org/officeDocument/2006/relationships/font" Target="fonts/Raleway-boldItalic.fntdata"/><Relationship Id="rId13" Type="http://schemas.openxmlformats.org/officeDocument/2006/relationships/slide" Target="slides/slide7.xml"/><Relationship Id="rId35" Type="http://schemas.openxmlformats.org/officeDocument/2006/relationships/font" Target="fonts/Lato-italic.fntdata"/><Relationship Id="rId12" Type="http://schemas.openxmlformats.org/officeDocument/2006/relationships/slide" Target="slides/slide6.xml"/><Relationship Id="rId34" Type="http://schemas.openxmlformats.org/officeDocument/2006/relationships/font" Target="fonts/Lato-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La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472991d4a7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472991d4a7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472991d4a7_0_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472991d4a7_0_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472991d4a7_0_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472991d4a7_0_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48212385b3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48212385b3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472991d4a7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472991d4a7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472991d4a7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472991d4a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472991d4a7_0_8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472991d4a7_0_8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472991d4a7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472991d4a7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472991d4a7_1_1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472991d4a7_1_1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251e21383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51e21383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472991d4a7_1_1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472991d4a7_1_1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472991d4a7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472991d4a7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1d9c67055b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d9c67055b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472991d4a7_0_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472991d4a7_0_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472991d4a7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472991d4a7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472991d4a7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472991d4a7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472991d4a7_0_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72991d4a7_0_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AUTOLAYOUT">
    <p:spTree>
      <p:nvGrpSpPr>
        <p:cNvPr id="131" name="Shape 131"/>
        <p:cNvGrpSpPr/>
        <p:nvPr/>
      </p:nvGrpSpPr>
      <p:grpSpPr>
        <a:xfrm>
          <a:off x="0" y="0"/>
          <a:ext cx="0" cy="0"/>
          <a:chOff x="0" y="0"/>
          <a:chExt cx="0" cy="0"/>
        </a:xfrm>
      </p:grpSpPr>
      <p:sp>
        <p:nvSpPr>
          <p:cNvPr id="132" name="Google Shape;132;p17"/>
          <p:cNvSpPr/>
          <p:nvPr/>
        </p:nvSpPr>
        <p:spPr>
          <a:xfrm>
            <a:off x="0" y="0"/>
            <a:ext cx="9144000" cy="5143500"/>
          </a:xfrm>
          <a:prstGeom prst="rect">
            <a:avLst/>
          </a:prstGeom>
          <a:solidFill>
            <a:srgbClr val="104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a:off x="826125" y="1079839"/>
            <a:ext cx="248100" cy="414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826125" y="1494435"/>
            <a:ext cx="248100" cy="414600"/>
          </a:xfrm>
          <a:prstGeom prst="rect">
            <a:avLst/>
          </a:prstGeom>
          <a:solidFill>
            <a:srgbClr val="E46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txBox="1"/>
          <p:nvPr>
            <p:ph type="title"/>
          </p:nvPr>
        </p:nvSpPr>
        <p:spPr>
          <a:xfrm>
            <a:off x="1866150" y="849625"/>
            <a:ext cx="5887500" cy="28959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None/>
              <a:defRPr b="1" sz="4200">
                <a:solidFill>
                  <a:srgbClr val="FFFFFF"/>
                </a:solidFill>
              </a:defRPr>
            </a:lvl1pPr>
            <a:lvl2pPr lvl="1" algn="l">
              <a:lnSpc>
                <a:spcPct val="100000"/>
              </a:lnSpc>
              <a:spcBef>
                <a:spcPts val="0"/>
              </a:spcBef>
              <a:spcAft>
                <a:spcPts val="0"/>
              </a:spcAft>
              <a:buNone/>
              <a:defRPr b="1" sz="4200">
                <a:solidFill>
                  <a:srgbClr val="FFFFFF"/>
                </a:solidFill>
              </a:defRPr>
            </a:lvl2pPr>
            <a:lvl3pPr lvl="2" algn="l">
              <a:lnSpc>
                <a:spcPct val="100000"/>
              </a:lnSpc>
              <a:spcBef>
                <a:spcPts val="0"/>
              </a:spcBef>
              <a:spcAft>
                <a:spcPts val="0"/>
              </a:spcAft>
              <a:buNone/>
              <a:defRPr b="1" sz="4200">
                <a:solidFill>
                  <a:srgbClr val="FFFFFF"/>
                </a:solidFill>
              </a:defRPr>
            </a:lvl3pPr>
            <a:lvl4pPr lvl="3" algn="l">
              <a:lnSpc>
                <a:spcPct val="100000"/>
              </a:lnSpc>
              <a:spcBef>
                <a:spcPts val="0"/>
              </a:spcBef>
              <a:spcAft>
                <a:spcPts val="0"/>
              </a:spcAft>
              <a:buNone/>
              <a:defRPr b="1" sz="4200">
                <a:solidFill>
                  <a:srgbClr val="FFFFFF"/>
                </a:solidFill>
              </a:defRPr>
            </a:lvl4pPr>
            <a:lvl5pPr lvl="4" algn="l">
              <a:lnSpc>
                <a:spcPct val="100000"/>
              </a:lnSpc>
              <a:spcBef>
                <a:spcPts val="0"/>
              </a:spcBef>
              <a:spcAft>
                <a:spcPts val="0"/>
              </a:spcAft>
              <a:buNone/>
              <a:defRPr b="1" sz="4200">
                <a:solidFill>
                  <a:srgbClr val="FFFFFF"/>
                </a:solidFill>
              </a:defRPr>
            </a:lvl5pPr>
            <a:lvl6pPr lvl="5" algn="l">
              <a:lnSpc>
                <a:spcPct val="100000"/>
              </a:lnSpc>
              <a:spcBef>
                <a:spcPts val="0"/>
              </a:spcBef>
              <a:spcAft>
                <a:spcPts val="0"/>
              </a:spcAft>
              <a:buNone/>
              <a:defRPr b="1" sz="4200">
                <a:solidFill>
                  <a:srgbClr val="FFFFFF"/>
                </a:solidFill>
              </a:defRPr>
            </a:lvl6pPr>
            <a:lvl7pPr lvl="6" algn="l">
              <a:lnSpc>
                <a:spcPct val="100000"/>
              </a:lnSpc>
              <a:spcBef>
                <a:spcPts val="0"/>
              </a:spcBef>
              <a:spcAft>
                <a:spcPts val="0"/>
              </a:spcAft>
              <a:buNone/>
              <a:defRPr b="1" sz="4200">
                <a:solidFill>
                  <a:srgbClr val="FFFFFF"/>
                </a:solidFill>
              </a:defRPr>
            </a:lvl7pPr>
            <a:lvl8pPr lvl="7" algn="l">
              <a:lnSpc>
                <a:spcPct val="100000"/>
              </a:lnSpc>
              <a:spcBef>
                <a:spcPts val="0"/>
              </a:spcBef>
              <a:spcAft>
                <a:spcPts val="0"/>
              </a:spcAft>
              <a:buNone/>
              <a:defRPr b="1" sz="4200">
                <a:solidFill>
                  <a:srgbClr val="FFFFFF"/>
                </a:solidFill>
              </a:defRPr>
            </a:lvl8pPr>
            <a:lvl9pPr lvl="8" algn="l">
              <a:lnSpc>
                <a:spcPct val="100000"/>
              </a:lnSpc>
              <a:spcBef>
                <a:spcPts val="0"/>
              </a:spcBef>
              <a:spcAft>
                <a:spcPts val="0"/>
              </a:spcAft>
              <a:buNone/>
              <a:defRPr b="1" sz="4200">
                <a:solidFill>
                  <a:srgbClr val="FFFFFF"/>
                </a:solidFill>
              </a:defRPr>
            </a:lvl9pPr>
          </a:lstStyle>
          <a:p/>
        </p:txBody>
      </p:sp>
      <p:sp>
        <p:nvSpPr>
          <p:cNvPr id="136" name="Google Shape;136;p1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
  <p:cSld name="AUTOLAYOUT_1">
    <p:spTree>
      <p:nvGrpSpPr>
        <p:cNvPr id="137" name="Shape 137"/>
        <p:cNvGrpSpPr/>
        <p:nvPr/>
      </p:nvGrpSpPr>
      <p:grpSpPr>
        <a:xfrm>
          <a:off x="0" y="0"/>
          <a:ext cx="0" cy="0"/>
          <a:chOff x="0" y="0"/>
          <a:chExt cx="0" cy="0"/>
        </a:xfrm>
      </p:grpSpPr>
      <p:sp>
        <p:nvSpPr>
          <p:cNvPr id="138" name="Google Shape;138;p18"/>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9" name="Google Shape;139;p18"/>
          <p:cNvPicPr preferRelativeResize="0"/>
          <p:nvPr/>
        </p:nvPicPr>
        <p:blipFill rotWithShape="1">
          <a:blip r:embed="rId2">
            <a:alphaModFix/>
          </a:blip>
          <a:srcRect b="9414" l="0" r="0" t="9422"/>
          <a:stretch/>
        </p:blipFill>
        <p:spPr>
          <a:xfrm>
            <a:off x="821022" y="1359951"/>
            <a:ext cx="1639200" cy="988200"/>
          </a:xfrm>
          <a:prstGeom prst="parallelogram">
            <a:avLst>
              <a:gd fmla="val 88318" name="adj"/>
            </a:avLst>
          </a:prstGeom>
          <a:noFill/>
          <a:ln>
            <a:noFill/>
          </a:ln>
        </p:spPr>
      </p:pic>
      <p:pic>
        <p:nvPicPr>
          <p:cNvPr id="140" name="Google Shape;140;p18"/>
          <p:cNvPicPr preferRelativeResize="0"/>
          <p:nvPr/>
        </p:nvPicPr>
        <p:blipFill rotWithShape="1">
          <a:blip r:embed="rId2">
            <a:alphaModFix/>
          </a:blip>
          <a:srcRect b="21358" l="28408" r="16991" t="34318"/>
          <a:stretch/>
        </p:blipFill>
        <p:spPr>
          <a:xfrm>
            <a:off x="2460222" y="846493"/>
            <a:ext cx="831900" cy="501600"/>
          </a:xfrm>
          <a:prstGeom prst="parallelogram">
            <a:avLst>
              <a:gd fmla="val 88318" name="adj"/>
            </a:avLst>
          </a:prstGeom>
          <a:noFill/>
          <a:ln>
            <a:noFill/>
          </a:ln>
        </p:spPr>
      </p:pic>
      <p:sp>
        <p:nvSpPr>
          <p:cNvPr id="141" name="Google Shape;141;p18"/>
          <p:cNvSpPr/>
          <p:nvPr/>
        </p:nvSpPr>
        <p:spPr>
          <a:xfrm>
            <a:off x="2874649" y="846500"/>
            <a:ext cx="657300" cy="501600"/>
          </a:xfrm>
          <a:prstGeom prst="parallelogram">
            <a:avLst>
              <a:gd fmla="val 88693" name="adj"/>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329886" y="1359950"/>
            <a:ext cx="1335300" cy="988200"/>
          </a:xfrm>
          <a:prstGeom prst="parallelogram">
            <a:avLst>
              <a:gd fmla="val 88693" name="adj"/>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3" name="Google Shape;143;p18"/>
          <p:cNvPicPr preferRelativeResize="0"/>
          <p:nvPr/>
        </p:nvPicPr>
        <p:blipFill rotWithShape="1">
          <a:blip r:embed="rId2">
            <a:alphaModFix/>
          </a:blip>
          <a:srcRect b="41748" l="-2469" r="30691" t="0"/>
          <a:stretch/>
        </p:blipFill>
        <p:spPr>
          <a:xfrm>
            <a:off x="650246" y="3"/>
            <a:ext cx="2217600" cy="1336800"/>
          </a:xfrm>
          <a:prstGeom prst="parallelogram">
            <a:avLst>
              <a:gd fmla="val 88318" name="adj"/>
            </a:avLst>
          </a:prstGeom>
          <a:noFill/>
          <a:ln>
            <a:noFill/>
          </a:ln>
        </p:spPr>
      </p:pic>
      <p:sp>
        <p:nvSpPr>
          <p:cNvPr id="144" name="Google Shape;144;p18"/>
          <p:cNvSpPr txBox="1"/>
          <p:nvPr>
            <p:ph type="ctrTitle"/>
          </p:nvPr>
        </p:nvSpPr>
        <p:spPr>
          <a:xfrm>
            <a:off x="2938225" y="1841125"/>
            <a:ext cx="5387400" cy="10191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rgbClr val="212121"/>
              </a:buClr>
              <a:buSzPts val="2400"/>
              <a:buNone/>
              <a:defRPr b="1" sz="2400">
                <a:solidFill>
                  <a:srgbClr val="212121"/>
                </a:solidFill>
              </a:defRPr>
            </a:lvl1pPr>
            <a:lvl2pPr lvl="1" algn="l">
              <a:lnSpc>
                <a:spcPct val="100000"/>
              </a:lnSpc>
              <a:spcBef>
                <a:spcPts val="0"/>
              </a:spcBef>
              <a:spcAft>
                <a:spcPts val="0"/>
              </a:spcAft>
              <a:buClr>
                <a:srgbClr val="212121"/>
              </a:buClr>
              <a:buSzPts val="2400"/>
              <a:buNone/>
              <a:defRPr b="1" sz="2400">
                <a:solidFill>
                  <a:srgbClr val="212121"/>
                </a:solidFill>
              </a:defRPr>
            </a:lvl2pPr>
            <a:lvl3pPr lvl="2" algn="l">
              <a:lnSpc>
                <a:spcPct val="100000"/>
              </a:lnSpc>
              <a:spcBef>
                <a:spcPts val="0"/>
              </a:spcBef>
              <a:spcAft>
                <a:spcPts val="0"/>
              </a:spcAft>
              <a:buClr>
                <a:srgbClr val="212121"/>
              </a:buClr>
              <a:buSzPts val="2400"/>
              <a:buNone/>
              <a:defRPr b="1" sz="2400">
                <a:solidFill>
                  <a:srgbClr val="212121"/>
                </a:solidFill>
              </a:defRPr>
            </a:lvl3pPr>
            <a:lvl4pPr lvl="3" algn="l">
              <a:lnSpc>
                <a:spcPct val="100000"/>
              </a:lnSpc>
              <a:spcBef>
                <a:spcPts val="0"/>
              </a:spcBef>
              <a:spcAft>
                <a:spcPts val="0"/>
              </a:spcAft>
              <a:buClr>
                <a:srgbClr val="212121"/>
              </a:buClr>
              <a:buSzPts val="2400"/>
              <a:buNone/>
              <a:defRPr b="1" sz="2400">
                <a:solidFill>
                  <a:srgbClr val="212121"/>
                </a:solidFill>
              </a:defRPr>
            </a:lvl4pPr>
            <a:lvl5pPr lvl="4" algn="l">
              <a:lnSpc>
                <a:spcPct val="100000"/>
              </a:lnSpc>
              <a:spcBef>
                <a:spcPts val="0"/>
              </a:spcBef>
              <a:spcAft>
                <a:spcPts val="0"/>
              </a:spcAft>
              <a:buClr>
                <a:srgbClr val="212121"/>
              </a:buClr>
              <a:buSzPts val="2400"/>
              <a:buNone/>
              <a:defRPr b="1" sz="2400">
                <a:solidFill>
                  <a:srgbClr val="212121"/>
                </a:solidFill>
              </a:defRPr>
            </a:lvl5pPr>
            <a:lvl6pPr lvl="5" algn="l">
              <a:lnSpc>
                <a:spcPct val="100000"/>
              </a:lnSpc>
              <a:spcBef>
                <a:spcPts val="0"/>
              </a:spcBef>
              <a:spcAft>
                <a:spcPts val="0"/>
              </a:spcAft>
              <a:buClr>
                <a:srgbClr val="212121"/>
              </a:buClr>
              <a:buSzPts val="2400"/>
              <a:buNone/>
              <a:defRPr b="1" sz="2400">
                <a:solidFill>
                  <a:srgbClr val="212121"/>
                </a:solidFill>
              </a:defRPr>
            </a:lvl6pPr>
            <a:lvl7pPr lvl="6" algn="l">
              <a:lnSpc>
                <a:spcPct val="100000"/>
              </a:lnSpc>
              <a:spcBef>
                <a:spcPts val="0"/>
              </a:spcBef>
              <a:spcAft>
                <a:spcPts val="0"/>
              </a:spcAft>
              <a:buClr>
                <a:srgbClr val="212121"/>
              </a:buClr>
              <a:buSzPts val="2400"/>
              <a:buNone/>
              <a:defRPr b="1" sz="2400">
                <a:solidFill>
                  <a:srgbClr val="212121"/>
                </a:solidFill>
              </a:defRPr>
            </a:lvl7pPr>
            <a:lvl8pPr lvl="7" algn="l">
              <a:lnSpc>
                <a:spcPct val="100000"/>
              </a:lnSpc>
              <a:spcBef>
                <a:spcPts val="0"/>
              </a:spcBef>
              <a:spcAft>
                <a:spcPts val="0"/>
              </a:spcAft>
              <a:buClr>
                <a:srgbClr val="212121"/>
              </a:buClr>
              <a:buSzPts val="2400"/>
              <a:buNone/>
              <a:defRPr b="1" sz="2400">
                <a:solidFill>
                  <a:srgbClr val="212121"/>
                </a:solidFill>
              </a:defRPr>
            </a:lvl8pPr>
            <a:lvl9pPr lvl="8" algn="l">
              <a:lnSpc>
                <a:spcPct val="100000"/>
              </a:lnSpc>
              <a:spcBef>
                <a:spcPts val="0"/>
              </a:spcBef>
              <a:spcAft>
                <a:spcPts val="0"/>
              </a:spcAft>
              <a:buClr>
                <a:srgbClr val="212121"/>
              </a:buClr>
              <a:buSzPts val="2400"/>
              <a:buNone/>
              <a:defRPr b="1" sz="2400">
                <a:solidFill>
                  <a:srgbClr val="212121"/>
                </a:solidFill>
              </a:defRPr>
            </a:lvl9pPr>
          </a:lstStyle>
          <a:p/>
        </p:txBody>
      </p:sp>
      <p:sp>
        <p:nvSpPr>
          <p:cNvPr id="145" name="Google Shape;145;p18"/>
          <p:cNvSpPr txBox="1"/>
          <p:nvPr>
            <p:ph idx="1" type="body"/>
          </p:nvPr>
        </p:nvSpPr>
        <p:spPr>
          <a:xfrm>
            <a:off x="2938225" y="2927726"/>
            <a:ext cx="5387400" cy="15234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rgbClr val="212121"/>
              </a:buClr>
              <a:buSzPts val="1400"/>
              <a:buChar char="●"/>
              <a:defRPr sz="1400">
                <a:solidFill>
                  <a:srgbClr val="212121"/>
                </a:solidFill>
              </a:defRPr>
            </a:lvl1pPr>
            <a:lvl2pPr indent="-304800" lvl="1" marL="914400" algn="l">
              <a:lnSpc>
                <a:spcPct val="115000"/>
              </a:lnSpc>
              <a:spcBef>
                <a:spcPts val="1600"/>
              </a:spcBef>
              <a:spcAft>
                <a:spcPts val="0"/>
              </a:spcAft>
              <a:buClr>
                <a:srgbClr val="212121"/>
              </a:buClr>
              <a:buSzPts val="1200"/>
              <a:buChar char="○"/>
              <a:defRPr sz="1200">
                <a:solidFill>
                  <a:srgbClr val="212121"/>
                </a:solidFill>
              </a:defRPr>
            </a:lvl2pPr>
            <a:lvl3pPr indent="-304800" lvl="2" marL="1371600" algn="l">
              <a:lnSpc>
                <a:spcPct val="115000"/>
              </a:lnSpc>
              <a:spcBef>
                <a:spcPts val="1600"/>
              </a:spcBef>
              <a:spcAft>
                <a:spcPts val="0"/>
              </a:spcAft>
              <a:buClr>
                <a:srgbClr val="212121"/>
              </a:buClr>
              <a:buSzPts val="1200"/>
              <a:buChar char="■"/>
              <a:defRPr sz="1200">
                <a:solidFill>
                  <a:srgbClr val="212121"/>
                </a:solidFill>
              </a:defRPr>
            </a:lvl3pPr>
            <a:lvl4pPr indent="-304800" lvl="3" marL="1828800" algn="l">
              <a:lnSpc>
                <a:spcPct val="115000"/>
              </a:lnSpc>
              <a:spcBef>
                <a:spcPts val="1600"/>
              </a:spcBef>
              <a:spcAft>
                <a:spcPts val="0"/>
              </a:spcAft>
              <a:buClr>
                <a:srgbClr val="212121"/>
              </a:buClr>
              <a:buSzPts val="1200"/>
              <a:buChar char="●"/>
              <a:defRPr sz="1200">
                <a:solidFill>
                  <a:srgbClr val="212121"/>
                </a:solidFill>
              </a:defRPr>
            </a:lvl4pPr>
            <a:lvl5pPr indent="-304800" lvl="4" marL="2286000" algn="l">
              <a:lnSpc>
                <a:spcPct val="115000"/>
              </a:lnSpc>
              <a:spcBef>
                <a:spcPts val="1600"/>
              </a:spcBef>
              <a:spcAft>
                <a:spcPts val="0"/>
              </a:spcAft>
              <a:buClr>
                <a:srgbClr val="212121"/>
              </a:buClr>
              <a:buSzPts val="1200"/>
              <a:buChar char="○"/>
              <a:defRPr sz="1200">
                <a:solidFill>
                  <a:srgbClr val="212121"/>
                </a:solidFill>
              </a:defRPr>
            </a:lvl5pPr>
            <a:lvl6pPr indent="-304800" lvl="5" marL="2743200" algn="l">
              <a:lnSpc>
                <a:spcPct val="115000"/>
              </a:lnSpc>
              <a:spcBef>
                <a:spcPts val="1600"/>
              </a:spcBef>
              <a:spcAft>
                <a:spcPts val="0"/>
              </a:spcAft>
              <a:buClr>
                <a:srgbClr val="212121"/>
              </a:buClr>
              <a:buSzPts val="1200"/>
              <a:buChar char="■"/>
              <a:defRPr sz="1200">
                <a:solidFill>
                  <a:srgbClr val="212121"/>
                </a:solidFill>
              </a:defRPr>
            </a:lvl6pPr>
            <a:lvl7pPr indent="-304800" lvl="6" marL="3200400" algn="l">
              <a:lnSpc>
                <a:spcPct val="115000"/>
              </a:lnSpc>
              <a:spcBef>
                <a:spcPts val="1600"/>
              </a:spcBef>
              <a:spcAft>
                <a:spcPts val="0"/>
              </a:spcAft>
              <a:buClr>
                <a:srgbClr val="212121"/>
              </a:buClr>
              <a:buSzPts val="1200"/>
              <a:buChar char="●"/>
              <a:defRPr sz="1200">
                <a:solidFill>
                  <a:srgbClr val="212121"/>
                </a:solidFill>
              </a:defRPr>
            </a:lvl7pPr>
            <a:lvl8pPr indent="-304800" lvl="7" marL="3657600" algn="l">
              <a:lnSpc>
                <a:spcPct val="115000"/>
              </a:lnSpc>
              <a:spcBef>
                <a:spcPts val="1600"/>
              </a:spcBef>
              <a:spcAft>
                <a:spcPts val="0"/>
              </a:spcAft>
              <a:buClr>
                <a:srgbClr val="212121"/>
              </a:buClr>
              <a:buSzPts val="1200"/>
              <a:buChar char="○"/>
              <a:defRPr sz="1200">
                <a:solidFill>
                  <a:srgbClr val="212121"/>
                </a:solidFill>
              </a:defRPr>
            </a:lvl8pPr>
            <a:lvl9pPr indent="-304800" lvl="8" marL="4114800" algn="l">
              <a:lnSpc>
                <a:spcPct val="115000"/>
              </a:lnSpc>
              <a:spcBef>
                <a:spcPts val="1600"/>
              </a:spcBef>
              <a:spcAft>
                <a:spcPts val="1600"/>
              </a:spcAft>
              <a:buClr>
                <a:srgbClr val="212121"/>
              </a:buClr>
              <a:buSzPts val="1200"/>
              <a:buChar char="■"/>
              <a:defRPr sz="1200">
                <a:solidFill>
                  <a:srgbClr val="212121"/>
                </a:solidFill>
              </a:defRPr>
            </a:lvl9pPr>
          </a:lstStyle>
          <a:p/>
        </p:txBody>
      </p:sp>
      <p:sp>
        <p:nvSpPr>
          <p:cNvPr id="146" name="Google Shape;146;p1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2">
  <p:cSld name="AUTOLAYOUT_2">
    <p:bg>
      <p:bgPr>
        <a:solidFill>
          <a:srgbClr val="FFFFFF"/>
        </a:solidFill>
      </p:bgPr>
    </p:bg>
    <p:spTree>
      <p:nvGrpSpPr>
        <p:cNvPr id="147" name="Shape 147"/>
        <p:cNvGrpSpPr/>
        <p:nvPr/>
      </p:nvGrpSpPr>
      <p:grpSpPr>
        <a:xfrm>
          <a:off x="0" y="0"/>
          <a:ext cx="0" cy="0"/>
          <a:chOff x="0" y="0"/>
          <a:chExt cx="0" cy="0"/>
        </a:xfrm>
      </p:grpSpPr>
      <p:pic>
        <p:nvPicPr>
          <p:cNvPr id="148" name="Google Shape;148;p19"/>
          <p:cNvPicPr preferRelativeResize="0"/>
          <p:nvPr/>
        </p:nvPicPr>
        <p:blipFill>
          <a:blip r:embed="rId2">
            <a:alphaModFix/>
          </a:blip>
          <a:stretch>
            <a:fillRect/>
          </a:stretch>
        </p:blipFill>
        <p:spPr>
          <a:xfrm>
            <a:off x="-1" y="-3"/>
            <a:ext cx="9144007" cy="5143500"/>
          </a:xfrm>
          <a:prstGeom prst="rect">
            <a:avLst/>
          </a:prstGeom>
          <a:noFill/>
          <a:ln>
            <a:noFill/>
          </a:ln>
        </p:spPr>
      </p:pic>
      <p:sp>
        <p:nvSpPr>
          <p:cNvPr id="149" name="Google Shape;149;p19"/>
          <p:cNvSpPr txBox="1"/>
          <p:nvPr>
            <p:ph type="ctrTitle"/>
          </p:nvPr>
        </p:nvSpPr>
        <p:spPr>
          <a:xfrm>
            <a:off x="436825" y="901200"/>
            <a:ext cx="4065900" cy="3341100"/>
          </a:xfrm>
          <a:prstGeom prst="rect">
            <a:avLst/>
          </a:prstGeom>
          <a:noFill/>
        </p:spPr>
        <p:txBody>
          <a:bodyPr anchorCtr="0" anchor="ctr" bIns="91425" lIns="91425" spcFirstLastPara="1" rIns="91425" wrap="square" tIns="91425"/>
          <a:lstStyle>
            <a:lvl1pPr lvl="0" algn="l">
              <a:lnSpc>
                <a:spcPct val="100000"/>
              </a:lnSpc>
              <a:spcBef>
                <a:spcPts val="0"/>
              </a:spcBef>
              <a:spcAft>
                <a:spcPts val="0"/>
              </a:spcAft>
              <a:buClr>
                <a:srgbClr val="424242"/>
              </a:buClr>
              <a:buSzPts val="3600"/>
              <a:buNone/>
              <a:defRPr sz="3600">
                <a:solidFill>
                  <a:srgbClr val="424242"/>
                </a:solidFill>
              </a:defRPr>
            </a:lvl1pPr>
            <a:lvl2pPr lvl="1" algn="l">
              <a:lnSpc>
                <a:spcPct val="100000"/>
              </a:lnSpc>
              <a:spcBef>
                <a:spcPts val="0"/>
              </a:spcBef>
              <a:spcAft>
                <a:spcPts val="0"/>
              </a:spcAft>
              <a:buClr>
                <a:srgbClr val="424242"/>
              </a:buClr>
              <a:buSzPts val="3600"/>
              <a:buNone/>
              <a:defRPr sz="3600">
                <a:solidFill>
                  <a:srgbClr val="424242"/>
                </a:solidFill>
              </a:defRPr>
            </a:lvl2pPr>
            <a:lvl3pPr lvl="2" algn="l">
              <a:lnSpc>
                <a:spcPct val="100000"/>
              </a:lnSpc>
              <a:spcBef>
                <a:spcPts val="0"/>
              </a:spcBef>
              <a:spcAft>
                <a:spcPts val="0"/>
              </a:spcAft>
              <a:buClr>
                <a:srgbClr val="424242"/>
              </a:buClr>
              <a:buSzPts val="3600"/>
              <a:buNone/>
              <a:defRPr sz="3600">
                <a:solidFill>
                  <a:srgbClr val="424242"/>
                </a:solidFill>
              </a:defRPr>
            </a:lvl3pPr>
            <a:lvl4pPr lvl="3" algn="l">
              <a:lnSpc>
                <a:spcPct val="100000"/>
              </a:lnSpc>
              <a:spcBef>
                <a:spcPts val="0"/>
              </a:spcBef>
              <a:spcAft>
                <a:spcPts val="0"/>
              </a:spcAft>
              <a:buClr>
                <a:srgbClr val="424242"/>
              </a:buClr>
              <a:buSzPts val="3600"/>
              <a:buNone/>
              <a:defRPr sz="3600">
                <a:solidFill>
                  <a:srgbClr val="424242"/>
                </a:solidFill>
              </a:defRPr>
            </a:lvl4pPr>
            <a:lvl5pPr lvl="4" algn="l">
              <a:lnSpc>
                <a:spcPct val="100000"/>
              </a:lnSpc>
              <a:spcBef>
                <a:spcPts val="0"/>
              </a:spcBef>
              <a:spcAft>
                <a:spcPts val="0"/>
              </a:spcAft>
              <a:buClr>
                <a:srgbClr val="424242"/>
              </a:buClr>
              <a:buSzPts val="3600"/>
              <a:buNone/>
              <a:defRPr sz="3600">
                <a:solidFill>
                  <a:srgbClr val="424242"/>
                </a:solidFill>
              </a:defRPr>
            </a:lvl5pPr>
            <a:lvl6pPr lvl="5" algn="l">
              <a:lnSpc>
                <a:spcPct val="100000"/>
              </a:lnSpc>
              <a:spcBef>
                <a:spcPts val="0"/>
              </a:spcBef>
              <a:spcAft>
                <a:spcPts val="0"/>
              </a:spcAft>
              <a:buClr>
                <a:srgbClr val="424242"/>
              </a:buClr>
              <a:buSzPts val="3600"/>
              <a:buNone/>
              <a:defRPr sz="3600">
                <a:solidFill>
                  <a:srgbClr val="424242"/>
                </a:solidFill>
              </a:defRPr>
            </a:lvl6pPr>
            <a:lvl7pPr lvl="6" algn="l">
              <a:lnSpc>
                <a:spcPct val="100000"/>
              </a:lnSpc>
              <a:spcBef>
                <a:spcPts val="0"/>
              </a:spcBef>
              <a:spcAft>
                <a:spcPts val="0"/>
              </a:spcAft>
              <a:buClr>
                <a:srgbClr val="424242"/>
              </a:buClr>
              <a:buSzPts val="3600"/>
              <a:buNone/>
              <a:defRPr sz="3600">
                <a:solidFill>
                  <a:srgbClr val="424242"/>
                </a:solidFill>
              </a:defRPr>
            </a:lvl7pPr>
            <a:lvl8pPr lvl="7" algn="l">
              <a:lnSpc>
                <a:spcPct val="100000"/>
              </a:lnSpc>
              <a:spcBef>
                <a:spcPts val="0"/>
              </a:spcBef>
              <a:spcAft>
                <a:spcPts val="0"/>
              </a:spcAft>
              <a:buClr>
                <a:srgbClr val="424242"/>
              </a:buClr>
              <a:buSzPts val="3600"/>
              <a:buNone/>
              <a:defRPr sz="3600">
                <a:solidFill>
                  <a:srgbClr val="424242"/>
                </a:solidFill>
              </a:defRPr>
            </a:lvl8pPr>
            <a:lvl9pPr lvl="8" algn="l">
              <a:lnSpc>
                <a:spcPct val="100000"/>
              </a:lnSpc>
              <a:spcBef>
                <a:spcPts val="0"/>
              </a:spcBef>
              <a:spcAft>
                <a:spcPts val="0"/>
              </a:spcAft>
              <a:buClr>
                <a:srgbClr val="424242"/>
              </a:buClr>
              <a:buSzPts val="3600"/>
              <a:buNone/>
              <a:defRPr sz="3600">
                <a:solidFill>
                  <a:srgbClr val="424242"/>
                </a:solidFill>
              </a:defRPr>
            </a:lvl9pPr>
          </a:lstStyle>
          <a:p/>
        </p:txBody>
      </p:sp>
      <p:sp>
        <p:nvSpPr>
          <p:cNvPr id="150" name="Google Shape;150;p1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3">
  <p:cSld name="AUTOLAYOUT_3">
    <p:spTree>
      <p:nvGrpSpPr>
        <p:cNvPr id="151" name="Shape 151"/>
        <p:cNvGrpSpPr/>
        <p:nvPr/>
      </p:nvGrpSpPr>
      <p:grpSpPr>
        <a:xfrm>
          <a:off x="0" y="0"/>
          <a:ext cx="0" cy="0"/>
          <a:chOff x="0" y="0"/>
          <a:chExt cx="0" cy="0"/>
        </a:xfrm>
      </p:grpSpPr>
      <p:sp>
        <p:nvSpPr>
          <p:cNvPr id="152" name="Google Shape;152;p20"/>
          <p:cNvSpPr/>
          <p:nvPr/>
        </p:nvSpPr>
        <p:spPr>
          <a:xfrm>
            <a:off x="0" y="0"/>
            <a:ext cx="9144000" cy="51435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154" name="Google Shape;154;p20"/>
          <p:cNvSpPr txBox="1"/>
          <p:nvPr>
            <p:ph type="ctrTitle"/>
          </p:nvPr>
        </p:nvSpPr>
        <p:spPr>
          <a:xfrm>
            <a:off x="323525" y="521325"/>
            <a:ext cx="3464700" cy="13398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rgbClr val="FFFFFF"/>
              </a:buClr>
              <a:buSzPts val="2400"/>
              <a:buNone/>
              <a:defRPr b="1" sz="2400">
                <a:solidFill>
                  <a:srgbClr val="FFFFFF"/>
                </a:solidFill>
              </a:defRPr>
            </a:lvl1pPr>
            <a:lvl2pPr lvl="1" algn="l">
              <a:lnSpc>
                <a:spcPct val="100000"/>
              </a:lnSpc>
              <a:spcBef>
                <a:spcPts val="0"/>
              </a:spcBef>
              <a:spcAft>
                <a:spcPts val="0"/>
              </a:spcAft>
              <a:buClr>
                <a:srgbClr val="FFFFFF"/>
              </a:buClr>
              <a:buSzPts val="2400"/>
              <a:buNone/>
              <a:defRPr b="1" sz="2400">
                <a:solidFill>
                  <a:srgbClr val="FFFFFF"/>
                </a:solidFill>
              </a:defRPr>
            </a:lvl2pPr>
            <a:lvl3pPr lvl="2" algn="l">
              <a:lnSpc>
                <a:spcPct val="100000"/>
              </a:lnSpc>
              <a:spcBef>
                <a:spcPts val="0"/>
              </a:spcBef>
              <a:spcAft>
                <a:spcPts val="0"/>
              </a:spcAft>
              <a:buClr>
                <a:srgbClr val="FFFFFF"/>
              </a:buClr>
              <a:buSzPts val="2400"/>
              <a:buNone/>
              <a:defRPr b="1" sz="2400">
                <a:solidFill>
                  <a:srgbClr val="FFFFFF"/>
                </a:solidFill>
              </a:defRPr>
            </a:lvl3pPr>
            <a:lvl4pPr lvl="3" algn="l">
              <a:lnSpc>
                <a:spcPct val="100000"/>
              </a:lnSpc>
              <a:spcBef>
                <a:spcPts val="0"/>
              </a:spcBef>
              <a:spcAft>
                <a:spcPts val="0"/>
              </a:spcAft>
              <a:buClr>
                <a:srgbClr val="FFFFFF"/>
              </a:buClr>
              <a:buSzPts val="2400"/>
              <a:buNone/>
              <a:defRPr b="1" sz="2400">
                <a:solidFill>
                  <a:srgbClr val="FFFFFF"/>
                </a:solidFill>
              </a:defRPr>
            </a:lvl4pPr>
            <a:lvl5pPr lvl="4" algn="l">
              <a:lnSpc>
                <a:spcPct val="100000"/>
              </a:lnSpc>
              <a:spcBef>
                <a:spcPts val="0"/>
              </a:spcBef>
              <a:spcAft>
                <a:spcPts val="0"/>
              </a:spcAft>
              <a:buClr>
                <a:srgbClr val="FFFFFF"/>
              </a:buClr>
              <a:buSzPts val="2400"/>
              <a:buNone/>
              <a:defRPr b="1" sz="2400">
                <a:solidFill>
                  <a:srgbClr val="FFFFFF"/>
                </a:solidFill>
              </a:defRPr>
            </a:lvl5pPr>
            <a:lvl6pPr lvl="5" algn="l">
              <a:lnSpc>
                <a:spcPct val="100000"/>
              </a:lnSpc>
              <a:spcBef>
                <a:spcPts val="0"/>
              </a:spcBef>
              <a:spcAft>
                <a:spcPts val="0"/>
              </a:spcAft>
              <a:buClr>
                <a:srgbClr val="FFFFFF"/>
              </a:buClr>
              <a:buSzPts val="2400"/>
              <a:buNone/>
              <a:defRPr b="1" sz="2400">
                <a:solidFill>
                  <a:srgbClr val="FFFFFF"/>
                </a:solidFill>
              </a:defRPr>
            </a:lvl6pPr>
            <a:lvl7pPr lvl="6" algn="l">
              <a:lnSpc>
                <a:spcPct val="100000"/>
              </a:lnSpc>
              <a:spcBef>
                <a:spcPts val="0"/>
              </a:spcBef>
              <a:spcAft>
                <a:spcPts val="0"/>
              </a:spcAft>
              <a:buClr>
                <a:srgbClr val="FFFFFF"/>
              </a:buClr>
              <a:buSzPts val="2400"/>
              <a:buNone/>
              <a:defRPr b="1" sz="2400">
                <a:solidFill>
                  <a:srgbClr val="FFFFFF"/>
                </a:solidFill>
              </a:defRPr>
            </a:lvl7pPr>
            <a:lvl8pPr lvl="7" algn="l">
              <a:lnSpc>
                <a:spcPct val="100000"/>
              </a:lnSpc>
              <a:spcBef>
                <a:spcPts val="0"/>
              </a:spcBef>
              <a:spcAft>
                <a:spcPts val="0"/>
              </a:spcAft>
              <a:buClr>
                <a:srgbClr val="FFFFFF"/>
              </a:buClr>
              <a:buSzPts val="2400"/>
              <a:buNone/>
              <a:defRPr b="1" sz="2400">
                <a:solidFill>
                  <a:srgbClr val="FFFFFF"/>
                </a:solidFill>
              </a:defRPr>
            </a:lvl8pPr>
            <a:lvl9pPr lvl="8" algn="l">
              <a:lnSpc>
                <a:spcPct val="100000"/>
              </a:lnSpc>
              <a:spcBef>
                <a:spcPts val="0"/>
              </a:spcBef>
              <a:spcAft>
                <a:spcPts val="0"/>
              </a:spcAft>
              <a:buClr>
                <a:srgbClr val="FFFFFF"/>
              </a:buClr>
              <a:buSzPts val="2400"/>
              <a:buNone/>
              <a:defRPr b="1" sz="2400">
                <a:solidFill>
                  <a:srgbClr val="FFFFFF"/>
                </a:solidFill>
              </a:defRPr>
            </a:lvl9pPr>
          </a:lstStyle>
          <a:p/>
        </p:txBody>
      </p:sp>
      <p:sp>
        <p:nvSpPr>
          <p:cNvPr id="155" name="Google Shape;155;p20"/>
          <p:cNvSpPr txBox="1"/>
          <p:nvPr>
            <p:ph idx="1" type="body"/>
          </p:nvPr>
        </p:nvSpPr>
        <p:spPr>
          <a:xfrm>
            <a:off x="323525" y="1990875"/>
            <a:ext cx="3464700" cy="18900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rgbClr val="FFFFFF"/>
              </a:buClr>
              <a:buSzPts val="1400"/>
              <a:buChar char="●"/>
              <a:defRPr sz="1400">
                <a:solidFill>
                  <a:srgbClr val="FFFFFF"/>
                </a:solidFill>
              </a:defRPr>
            </a:lvl1pPr>
            <a:lvl2pPr indent="-304800" lvl="1" marL="914400" algn="l">
              <a:lnSpc>
                <a:spcPct val="115000"/>
              </a:lnSpc>
              <a:spcBef>
                <a:spcPts val="1600"/>
              </a:spcBef>
              <a:spcAft>
                <a:spcPts val="0"/>
              </a:spcAft>
              <a:buClr>
                <a:srgbClr val="FFFFFF"/>
              </a:buClr>
              <a:buSzPts val="1200"/>
              <a:buChar char="○"/>
              <a:defRPr sz="1200">
                <a:solidFill>
                  <a:srgbClr val="FFFFFF"/>
                </a:solidFill>
              </a:defRPr>
            </a:lvl2pPr>
            <a:lvl3pPr indent="-304800" lvl="2" marL="1371600" algn="l">
              <a:lnSpc>
                <a:spcPct val="115000"/>
              </a:lnSpc>
              <a:spcBef>
                <a:spcPts val="1600"/>
              </a:spcBef>
              <a:spcAft>
                <a:spcPts val="0"/>
              </a:spcAft>
              <a:buClr>
                <a:srgbClr val="FFFFFF"/>
              </a:buClr>
              <a:buSzPts val="1200"/>
              <a:buChar char="■"/>
              <a:defRPr sz="1200">
                <a:solidFill>
                  <a:srgbClr val="FFFFFF"/>
                </a:solidFill>
              </a:defRPr>
            </a:lvl3pPr>
            <a:lvl4pPr indent="-304800" lvl="3" marL="1828800" algn="l">
              <a:lnSpc>
                <a:spcPct val="115000"/>
              </a:lnSpc>
              <a:spcBef>
                <a:spcPts val="1600"/>
              </a:spcBef>
              <a:spcAft>
                <a:spcPts val="0"/>
              </a:spcAft>
              <a:buClr>
                <a:srgbClr val="FFFFFF"/>
              </a:buClr>
              <a:buSzPts val="1200"/>
              <a:buChar char="●"/>
              <a:defRPr sz="1200">
                <a:solidFill>
                  <a:srgbClr val="FFFFFF"/>
                </a:solidFill>
              </a:defRPr>
            </a:lvl4pPr>
            <a:lvl5pPr indent="-304800" lvl="4" marL="2286000" algn="l">
              <a:lnSpc>
                <a:spcPct val="115000"/>
              </a:lnSpc>
              <a:spcBef>
                <a:spcPts val="1600"/>
              </a:spcBef>
              <a:spcAft>
                <a:spcPts val="0"/>
              </a:spcAft>
              <a:buClr>
                <a:srgbClr val="FFFFFF"/>
              </a:buClr>
              <a:buSzPts val="1200"/>
              <a:buChar char="○"/>
              <a:defRPr sz="1200">
                <a:solidFill>
                  <a:srgbClr val="FFFFFF"/>
                </a:solidFill>
              </a:defRPr>
            </a:lvl5pPr>
            <a:lvl6pPr indent="-304800" lvl="5" marL="2743200" algn="l">
              <a:lnSpc>
                <a:spcPct val="115000"/>
              </a:lnSpc>
              <a:spcBef>
                <a:spcPts val="1600"/>
              </a:spcBef>
              <a:spcAft>
                <a:spcPts val="0"/>
              </a:spcAft>
              <a:buClr>
                <a:srgbClr val="FFFFFF"/>
              </a:buClr>
              <a:buSzPts val="1200"/>
              <a:buChar char="■"/>
              <a:defRPr sz="1200">
                <a:solidFill>
                  <a:srgbClr val="FFFFFF"/>
                </a:solidFill>
              </a:defRPr>
            </a:lvl6pPr>
            <a:lvl7pPr indent="-304800" lvl="6" marL="3200400" algn="l">
              <a:lnSpc>
                <a:spcPct val="115000"/>
              </a:lnSpc>
              <a:spcBef>
                <a:spcPts val="1600"/>
              </a:spcBef>
              <a:spcAft>
                <a:spcPts val="0"/>
              </a:spcAft>
              <a:buClr>
                <a:srgbClr val="FFFFFF"/>
              </a:buClr>
              <a:buSzPts val="1200"/>
              <a:buChar char="●"/>
              <a:defRPr sz="1200">
                <a:solidFill>
                  <a:srgbClr val="FFFFFF"/>
                </a:solidFill>
              </a:defRPr>
            </a:lvl7pPr>
            <a:lvl8pPr indent="-304800" lvl="7" marL="3657600" algn="l">
              <a:lnSpc>
                <a:spcPct val="115000"/>
              </a:lnSpc>
              <a:spcBef>
                <a:spcPts val="1600"/>
              </a:spcBef>
              <a:spcAft>
                <a:spcPts val="0"/>
              </a:spcAft>
              <a:buClr>
                <a:srgbClr val="FFFFFF"/>
              </a:buClr>
              <a:buSzPts val="1200"/>
              <a:buChar char="○"/>
              <a:defRPr sz="1200">
                <a:solidFill>
                  <a:srgbClr val="FFFFFF"/>
                </a:solidFill>
              </a:defRPr>
            </a:lvl8pPr>
            <a:lvl9pPr indent="-304800" lvl="8" marL="4114800" algn="l">
              <a:lnSpc>
                <a:spcPct val="115000"/>
              </a:lnSpc>
              <a:spcBef>
                <a:spcPts val="1600"/>
              </a:spcBef>
              <a:spcAft>
                <a:spcPts val="1600"/>
              </a:spcAft>
              <a:buClr>
                <a:srgbClr val="FFFFFF"/>
              </a:buClr>
              <a:buSzPts val="1200"/>
              <a:buChar char="■"/>
              <a:defRPr sz="1200">
                <a:solidFill>
                  <a:srgbClr val="FFFFFF"/>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4">
  <p:cSld name="AUTOLAYOUT_4">
    <p:spTree>
      <p:nvGrpSpPr>
        <p:cNvPr id="156" name="Shape 156"/>
        <p:cNvGrpSpPr/>
        <p:nvPr/>
      </p:nvGrpSpPr>
      <p:grpSpPr>
        <a:xfrm>
          <a:off x="0" y="0"/>
          <a:ext cx="0" cy="0"/>
          <a:chOff x="0" y="0"/>
          <a:chExt cx="0" cy="0"/>
        </a:xfrm>
      </p:grpSpPr>
      <p:sp>
        <p:nvSpPr>
          <p:cNvPr id="157" name="Google Shape;157;p21"/>
          <p:cNvSpPr/>
          <p:nvPr/>
        </p:nvSpPr>
        <p:spPr>
          <a:xfrm>
            <a:off x="0" y="0"/>
            <a:ext cx="9144000" cy="5143500"/>
          </a:xfrm>
          <a:prstGeom prst="rect">
            <a:avLst/>
          </a:prstGeom>
          <a:solidFill>
            <a:srgbClr val="1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8" name="Google Shape;158;p21"/>
          <p:cNvPicPr preferRelativeResize="0"/>
          <p:nvPr/>
        </p:nvPicPr>
        <p:blipFill rotWithShape="1">
          <a:blip r:embed="rId2">
            <a:alphaModFix/>
          </a:blip>
          <a:srcRect b="39320" l="0" r="0" t="0"/>
          <a:stretch/>
        </p:blipFill>
        <p:spPr>
          <a:xfrm>
            <a:off x="5109175" y="3775700"/>
            <a:ext cx="3123900" cy="1367799"/>
          </a:xfrm>
          <a:prstGeom prst="rect">
            <a:avLst/>
          </a:prstGeom>
          <a:noFill/>
          <a:ln>
            <a:noFill/>
          </a:ln>
        </p:spPr>
      </p:pic>
      <p:pic>
        <p:nvPicPr>
          <p:cNvPr id="159" name="Google Shape;159;p21"/>
          <p:cNvPicPr preferRelativeResize="0"/>
          <p:nvPr/>
        </p:nvPicPr>
        <p:blipFill rotWithShape="1">
          <a:blip r:embed="rId2">
            <a:alphaModFix/>
          </a:blip>
          <a:srcRect b="39320" l="0" r="12838" t="0"/>
          <a:stretch/>
        </p:blipFill>
        <p:spPr>
          <a:xfrm>
            <a:off x="6421300" y="3775700"/>
            <a:ext cx="2722699" cy="1367799"/>
          </a:xfrm>
          <a:prstGeom prst="rect">
            <a:avLst/>
          </a:prstGeom>
          <a:noFill/>
          <a:ln>
            <a:noFill/>
          </a:ln>
        </p:spPr>
      </p:pic>
      <p:sp>
        <p:nvSpPr>
          <p:cNvPr id="160" name="Google Shape;160;p21"/>
          <p:cNvSpPr txBox="1"/>
          <p:nvPr>
            <p:ph type="ctrTitle"/>
          </p:nvPr>
        </p:nvSpPr>
        <p:spPr>
          <a:xfrm>
            <a:off x="323525" y="323525"/>
            <a:ext cx="3780300" cy="17448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rgbClr val="FFFFFF"/>
              </a:buClr>
              <a:buSzPts val="2400"/>
              <a:buNone/>
              <a:defRPr sz="2400">
                <a:solidFill>
                  <a:srgbClr val="FFFFFF"/>
                </a:solidFill>
              </a:defRPr>
            </a:lvl1pPr>
            <a:lvl2pPr lvl="1" algn="l">
              <a:lnSpc>
                <a:spcPct val="100000"/>
              </a:lnSpc>
              <a:spcBef>
                <a:spcPts val="0"/>
              </a:spcBef>
              <a:spcAft>
                <a:spcPts val="0"/>
              </a:spcAft>
              <a:buClr>
                <a:srgbClr val="FFFFFF"/>
              </a:buClr>
              <a:buSzPts val="2400"/>
              <a:buNone/>
              <a:defRPr sz="2400">
                <a:solidFill>
                  <a:srgbClr val="FFFFFF"/>
                </a:solidFill>
              </a:defRPr>
            </a:lvl2pPr>
            <a:lvl3pPr lvl="2" algn="l">
              <a:lnSpc>
                <a:spcPct val="100000"/>
              </a:lnSpc>
              <a:spcBef>
                <a:spcPts val="0"/>
              </a:spcBef>
              <a:spcAft>
                <a:spcPts val="0"/>
              </a:spcAft>
              <a:buClr>
                <a:srgbClr val="FFFFFF"/>
              </a:buClr>
              <a:buSzPts val="2400"/>
              <a:buNone/>
              <a:defRPr sz="2400">
                <a:solidFill>
                  <a:srgbClr val="FFFFFF"/>
                </a:solidFill>
              </a:defRPr>
            </a:lvl3pPr>
            <a:lvl4pPr lvl="3" algn="l">
              <a:lnSpc>
                <a:spcPct val="100000"/>
              </a:lnSpc>
              <a:spcBef>
                <a:spcPts val="0"/>
              </a:spcBef>
              <a:spcAft>
                <a:spcPts val="0"/>
              </a:spcAft>
              <a:buClr>
                <a:srgbClr val="FFFFFF"/>
              </a:buClr>
              <a:buSzPts val="2400"/>
              <a:buNone/>
              <a:defRPr sz="2400">
                <a:solidFill>
                  <a:srgbClr val="FFFFFF"/>
                </a:solidFill>
              </a:defRPr>
            </a:lvl4pPr>
            <a:lvl5pPr lvl="4" algn="l">
              <a:lnSpc>
                <a:spcPct val="100000"/>
              </a:lnSpc>
              <a:spcBef>
                <a:spcPts val="0"/>
              </a:spcBef>
              <a:spcAft>
                <a:spcPts val="0"/>
              </a:spcAft>
              <a:buClr>
                <a:srgbClr val="FFFFFF"/>
              </a:buClr>
              <a:buSzPts val="2400"/>
              <a:buNone/>
              <a:defRPr sz="2400">
                <a:solidFill>
                  <a:srgbClr val="FFFFFF"/>
                </a:solidFill>
              </a:defRPr>
            </a:lvl5pPr>
            <a:lvl6pPr lvl="5" algn="l">
              <a:lnSpc>
                <a:spcPct val="100000"/>
              </a:lnSpc>
              <a:spcBef>
                <a:spcPts val="0"/>
              </a:spcBef>
              <a:spcAft>
                <a:spcPts val="0"/>
              </a:spcAft>
              <a:buClr>
                <a:srgbClr val="FFFFFF"/>
              </a:buClr>
              <a:buSzPts val="2400"/>
              <a:buNone/>
              <a:defRPr sz="2400">
                <a:solidFill>
                  <a:srgbClr val="FFFFFF"/>
                </a:solidFill>
              </a:defRPr>
            </a:lvl6pPr>
            <a:lvl7pPr lvl="6" algn="l">
              <a:lnSpc>
                <a:spcPct val="100000"/>
              </a:lnSpc>
              <a:spcBef>
                <a:spcPts val="0"/>
              </a:spcBef>
              <a:spcAft>
                <a:spcPts val="0"/>
              </a:spcAft>
              <a:buClr>
                <a:srgbClr val="FFFFFF"/>
              </a:buClr>
              <a:buSzPts val="2400"/>
              <a:buNone/>
              <a:defRPr sz="2400">
                <a:solidFill>
                  <a:srgbClr val="FFFFFF"/>
                </a:solidFill>
              </a:defRPr>
            </a:lvl7pPr>
            <a:lvl8pPr lvl="7" algn="l">
              <a:lnSpc>
                <a:spcPct val="100000"/>
              </a:lnSpc>
              <a:spcBef>
                <a:spcPts val="0"/>
              </a:spcBef>
              <a:spcAft>
                <a:spcPts val="0"/>
              </a:spcAft>
              <a:buClr>
                <a:srgbClr val="FFFFFF"/>
              </a:buClr>
              <a:buSzPts val="2400"/>
              <a:buNone/>
              <a:defRPr sz="2400">
                <a:solidFill>
                  <a:srgbClr val="FFFFFF"/>
                </a:solidFill>
              </a:defRPr>
            </a:lvl8pPr>
            <a:lvl9pPr lvl="8" algn="l">
              <a:lnSpc>
                <a:spcPct val="100000"/>
              </a:lnSpc>
              <a:spcBef>
                <a:spcPts val="0"/>
              </a:spcBef>
              <a:spcAft>
                <a:spcPts val="0"/>
              </a:spcAft>
              <a:buClr>
                <a:srgbClr val="FFFFFF"/>
              </a:buClr>
              <a:buSzPts val="2400"/>
              <a:buNone/>
              <a:defRPr sz="2400">
                <a:solidFill>
                  <a:srgbClr val="FFFFFF"/>
                </a:solidFill>
              </a:defRPr>
            </a:lvl9pPr>
          </a:lstStyle>
          <a:p/>
        </p:txBody>
      </p:sp>
      <p:sp>
        <p:nvSpPr>
          <p:cNvPr id="161" name="Google Shape;161;p21"/>
          <p:cNvSpPr txBox="1"/>
          <p:nvPr>
            <p:ph idx="1" type="body"/>
          </p:nvPr>
        </p:nvSpPr>
        <p:spPr>
          <a:xfrm>
            <a:off x="323525" y="2177775"/>
            <a:ext cx="3780300" cy="22542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rgbClr val="FFFFFF"/>
              </a:buClr>
              <a:buSzPts val="1400"/>
              <a:buChar char="●"/>
              <a:defRPr sz="1400">
                <a:solidFill>
                  <a:srgbClr val="FFFFFF"/>
                </a:solidFill>
              </a:defRPr>
            </a:lvl1pPr>
            <a:lvl2pPr indent="-304800" lvl="1" marL="914400" algn="l">
              <a:lnSpc>
                <a:spcPct val="115000"/>
              </a:lnSpc>
              <a:spcBef>
                <a:spcPts val="1600"/>
              </a:spcBef>
              <a:spcAft>
                <a:spcPts val="0"/>
              </a:spcAft>
              <a:buClr>
                <a:srgbClr val="FFFFFF"/>
              </a:buClr>
              <a:buSzPts val="1200"/>
              <a:buChar char="○"/>
              <a:defRPr sz="1200">
                <a:solidFill>
                  <a:srgbClr val="FFFFFF"/>
                </a:solidFill>
              </a:defRPr>
            </a:lvl2pPr>
            <a:lvl3pPr indent="-304800" lvl="2" marL="1371600" algn="l">
              <a:lnSpc>
                <a:spcPct val="115000"/>
              </a:lnSpc>
              <a:spcBef>
                <a:spcPts val="1600"/>
              </a:spcBef>
              <a:spcAft>
                <a:spcPts val="0"/>
              </a:spcAft>
              <a:buClr>
                <a:srgbClr val="FFFFFF"/>
              </a:buClr>
              <a:buSzPts val="1200"/>
              <a:buChar char="■"/>
              <a:defRPr sz="1200">
                <a:solidFill>
                  <a:srgbClr val="FFFFFF"/>
                </a:solidFill>
              </a:defRPr>
            </a:lvl3pPr>
            <a:lvl4pPr indent="-304800" lvl="3" marL="1828800" algn="l">
              <a:lnSpc>
                <a:spcPct val="115000"/>
              </a:lnSpc>
              <a:spcBef>
                <a:spcPts val="1600"/>
              </a:spcBef>
              <a:spcAft>
                <a:spcPts val="0"/>
              </a:spcAft>
              <a:buClr>
                <a:srgbClr val="FFFFFF"/>
              </a:buClr>
              <a:buSzPts val="1200"/>
              <a:buChar char="●"/>
              <a:defRPr sz="1200">
                <a:solidFill>
                  <a:srgbClr val="FFFFFF"/>
                </a:solidFill>
              </a:defRPr>
            </a:lvl4pPr>
            <a:lvl5pPr indent="-304800" lvl="4" marL="2286000" algn="l">
              <a:lnSpc>
                <a:spcPct val="115000"/>
              </a:lnSpc>
              <a:spcBef>
                <a:spcPts val="1600"/>
              </a:spcBef>
              <a:spcAft>
                <a:spcPts val="0"/>
              </a:spcAft>
              <a:buClr>
                <a:srgbClr val="FFFFFF"/>
              </a:buClr>
              <a:buSzPts val="1200"/>
              <a:buChar char="○"/>
              <a:defRPr sz="1200">
                <a:solidFill>
                  <a:srgbClr val="FFFFFF"/>
                </a:solidFill>
              </a:defRPr>
            </a:lvl5pPr>
            <a:lvl6pPr indent="-304800" lvl="5" marL="2743200" algn="l">
              <a:lnSpc>
                <a:spcPct val="115000"/>
              </a:lnSpc>
              <a:spcBef>
                <a:spcPts val="1600"/>
              </a:spcBef>
              <a:spcAft>
                <a:spcPts val="0"/>
              </a:spcAft>
              <a:buClr>
                <a:srgbClr val="FFFFFF"/>
              </a:buClr>
              <a:buSzPts val="1200"/>
              <a:buChar char="■"/>
              <a:defRPr sz="1200">
                <a:solidFill>
                  <a:srgbClr val="FFFFFF"/>
                </a:solidFill>
              </a:defRPr>
            </a:lvl6pPr>
            <a:lvl7pPr indent="-304800" lvl="6" marL="3200400" algn="l">
              <a:lnSpc>
                <a:spcPct val="115000"/>
              </a:lnSpc>
              <a:spcBef>
                <a:spcPts val="1600"/>
              </a:spcBef>
              <a:spcAft>
                <a:spcPts val="0"/>
              </a:spcAft>
              <a:buClr>
                <a:srgbClr val="FFFFFF"/>
              </a:buClr>
              <a:buSzPts val="1200"/>
              <a:buChar char="●"/>
              <a:defRPr sz="1200">
                <a:solidFill>
                  <a:srgbClr val="FFFFFF"/>
                </a:solidFill>
              </a:defRPr>
            </a:lvl7pPr>
            <a:lvl8pPr indent="-304800" lvl="7" marL="3657600" algn="l">
              <a:lnSpc>
                <a:spcPct val="115000"/>
              </a:lnSpc>
              <a:spcBef>
                <a:spcPts val="1600"/>
              </a:spcBef>
              <a:spcAft>
                <a:spcPts val="0"/>
              </a:spcAft>
              <a:buClr>
                <a:srgbClr val="FFFFFF"/>
              </a:buClr>
              <a:buSzPts val="1200"/>
              <a:buChar char="○"/>
              <a:defRPr sz="1200">
                <a:solidFill>
                  <a:srgbClr val="FFFFFF"/>
                </a:solidFill>
              </a:defRPr>
            </a:lvl8pPr>
            <a:lvl9pPr indent="-304800" lvl="8" marL="4114800" algn="l">
              <a:lnSpc>
                <a:spcPct val="115000"/>
              </a:lnSpc>
              <a:spcBef>
                <a:spcPts val="1600"/>
              </a:spcBef>
              <a:spcAft>
                <a:spcPts val="1600"/>
              </a:spcAft>
              <a:buClr>
                <a:srgbClr val="FFFFFF"/>
              </a:buClr>
              <a:buSzPts val="1200"/>
              <a:buChar char="■"/>
              <a:defRPr sz="1200">
                <a:solidFill>
                  <a:srgbClr val="FFFFFF"/>
                </a:solidFill>
              </a:defRPr>
            </a:lvl9pPr>
          </a:lstStyle>
          <a:p/>
        </p:txBody>
      </p:sp>
      <p:sp>
        <p:nvSpPr>
          <p:cNvPr id="162" name="Google Shape;162;p21"/>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pic>
        <p:nvPicPr>
          <p:cNvPr descr="Open Chromebook laptop computer" id="167" name="Google Shape;167;p22"/>
          <p:cNvPicPr preferRelativeResize="0"/>
          <p:nvPr/>
        </p:nvPicPr>
        <p:blipFill rotWithShape="1">
          <a:blip r:embed="rId3">
            <a:alphaModFix/>
          </a:blip>
          <a:srcRect b="1279" l="-7055" r="10400" t="-1280"/>
          <a:stretch/>
        </p:blipFill>
        <p:spPr>
          <a:xfrm>
            <a:off x="4484500" y="1322350"/>
            <a:ext cx="4537024" cy="2822501"/>
          </a:xfrm>
          <a:prstGeom prst="rect">
            <a:avLst/>
          </a:prstGeom>
          <a:noFill/>
          <a:ln>
            <a:noFill/>
          </a:ln>
        </p:spPr>
      </p:pic>
      <p:sp>
        <p:nvSpPr>
          <p:cNvPr id="168" name="Google Shape;168;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Online Banking </a:t>
            </a:r>
            <a:endParaRPr/>
          </a:p>
          <a:p>
            <a:pPr indent="0" lvl="0" marL="0" rtl="0" algn="l">
              <a:spcBef>
                <a:spcPts val="0"/>
              </a:spcBef>
              <a:spcAft>
                <a:spcPts val="0"/>
              </a:spcAft>
              <a:buNone/>
            </a:pPr>
            <a:r>
              <a:rPr lang="en"/>
              <a:t>System</a:t>
            </a:r>
            <a:endParaRPr/>
          </a:p>
        </p:txBody>
      </p:sp>
      <p:sp>
        <p:nvSpPr>
          <p:cNvPr id="169" name="Google Shape;169;p2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PHP, MYSQL, HTML, CSS, JAVASCRIPT</a:t>
            </a:r>
            <a:endParaRPr b="1">
              <a:solidFill>
                <a:srgbClr val="000000"/>
              </a:solidFill>
            </a:endParaRPr>
          </a:p>
          <a:p>
            <a:pPr indent="0" lvl="0" marL="0" rtl="0" algn="l">
              <a:spcBef>
                <a:spcPts val="0"/>
              </a:spcBef>
              <a:spcAft>
                <a:spcPts val="0"/>
              </a:spcAft>
              <a:buNone/>
            </a:pPr>
            <a:r>
              <a:t/>
            </a:r>
            <a:endParaRPr b="1">
              <a:solidFill>
                <a:srgbClr val="000000"/>
              </a:solidFill>
            </a:endParaRPr>
          </a:p>
          <a:p>
            <a:pPr indent="0" lvl="0" marL="0" rtl="0" algn="l">
              <a:spcBef>
                <a:spcPts val="0"/>
              </a:spcBef>
              <a:spcAft>
                <a:spcPts val="0"/>
              </a:spcAft>
              <a:buNone/>
            </a:pPr>
            <a:r>
              <a:rPr b="1" lang="en">
                <a:solidFill>
                  <a:srgbClr val="000000"/>
                </a:solidFill>
              </a:rPr>
              <a:t>NOV 2018 </a:t>
            </a:r>
            <a:endParaRPr b="1">
              <a:solidFill>
                <a:srgbClr val="000000"/>
              </a:solidFill>
            </a:endParaRPr>
          </a:p>
        </p:txBody>
      </p:sp>
      <p:pic>
        <p:nvPicPr>
          <p:cNvPr id="170" name="Google Shape;170;p22"/>
          <p:cNvPicPr preferRelativeResize="0"/>
          <p:nvPr/>
        </p:nvPicPr>
        <p:blipFill rotWithShape="1">
          <a:blip r:embed="rId4">
            <a:alphaModFix/>
          </a:blip>
          <a:srcRect b="559" l="-810" r="810" t="-560"/>
          <a:stretch/>
        </p:blipFill>
        <p:spPr>
          <a:xfrm>
            <a:off x="5395650" y="1624900"/>
            <a:ext cx="3457798" cy="1959426"/>
          </a:xfrm>
          <a:prstGeom prst="rect">
            <a:avLst/>
          </a:prstGeom>
          <a:noFill/>
          <a:ln>
            <a:noFill/>
          </a:ln>
        </p:spPr>
      </p:pic>
      <p:sp>
        <p:nvSpPr>
          <p:cNvPr id="171" name="Google Shape;171;p22"/>
          <p:cNvSpPr txBox="1"/>
          <p:nvPr>
            <p:ph idx="2" type="body"/>
          </p:nvPr>
        </p:nvSpPr>
        <p:spPr>
          <a:xfrm>
            <a:off x="4616300" y="616700"/>
            <a:ext cx="3749100" cy="374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2400">
                <a:solidFill>
                  <a:srgbClr val="000000"/>
                </a:solidFill>
              </a:rPr>
              <a:t>         MINI PROJECT</a:t>
            </a:r>
            <a:endParaRPr b="1" sz="240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1"/>
          <p:cNvSpPr txBox="1"/>
          <p:nvPr>
            <p:ph type="title"/>
          </p:nvPr>
        </p:nvSpPr>
        <p:spPr>
          <a:xfrm>
            <a:off x="1866150" y="107400"/>
            <a:ext cx="5887500" cy="363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Table</a:t>
            </a:r>
            <a:endParaRPr sz="1800"/>
          </a:p>
        </p:txBody>
      </p:sp>
      <p:graphicFrame>
        <p:nvGraphicFramePr>
          <p:cNvPr id="221" name="Google Shape;221;p31"/>
          <p:cNvGraphicFramePr/>
          <p:nvPr/>
        </p:nvGraphicFramePr>
        <p:xfrm>
          <a:off x="1818663" y="583895"/>
          <a:ext cx="3000000" cy="3000000"/>
        </p:xfrm>
        <a:graphic>
          <a:graphicData uri="http://schemas.openxmlformats.org/drawingml/2006/table">
            <a:tbl>
              <a:tblPr>
                <a:noFill/>
                <a:tableStyleId>{4AD0AC60-FD4E-4628-9017-70E2033790FB}</a:tableStyleId>
              </a:tblPr>
              <a:tblGrid>
                <a:gridCol w="1933700"/>
                <a:gridCol w="1933700"/>
                <a:gridCol w="1933700"/>
              </a:tblGrid>
              <a:tr h="387725">
                <a:tc>
                  <a:txBody>
                    <a:bodyPr>
                      <a:noAutofit/>
                    </a:bodyPr>
                    <a:lstStyle/>
                    <a:p>
                      <a:pPr indent="0" lvl="0" marL="0" rtl="0" algn="l">
                        <a:spcBef>
                          <a:spcPts val="0"/>
                        </a:spcBef>
                        <a:spcAft>
                          <a:spcPts val="0"/>
                        </a:spcAft>
                        <a:buNone/>
                      </a:pPr>
                      <a:r>
                        <a:rPr lang="en"/>
                        <a:t>TABLE NAME </a:t>
                      </a:r>
                      <a:endParaRPr/>
                    </a:p>
                  </a:txBody>
                  <a:tcPr marT="91425" marB="91425" marR="91425" marL="91425"/>
                </a:tc>
                <a:tc>
                  <a:txBody>
                    <a:bodyPr>
                      <a:noAutofit/>
                    </a:bodyPr>
                    <a:lstStyle/>
                    <a:p>
                      <a:pPr indent="0" lvl="0" marL="0" rtl="0" algn="l">
                        <a:spcBef>
                          <a:spcPts val="0"/>
                        </a:spcBef>
                        <a:spcAft>
                          <a:spcPts val="0"/>
                        </a:spcAft>
                        <a:buNone/>
                      </a:pPr>
                      <a:r>
                        <a:rPr lang="en"/>
                        <a:t>ATTRIBUTES</a:t>
                      </a:r>
                      <a:endParaRPr/>
                    </a:p>
                  </a:txBody>
                  <a:tcPr marT="91425" marB="91425" marR="91425" marL="91425"/>
                </a:tc>
                <a:tc>
                  <a:txBody>
                    <a:bodyPr>
                      <a:noAutofit/>
                    </a:bodyPr>
                    <a:lstStyle/>
                    <a:p>
                      <a:pPr indent="0" lvl="0" marL="0" rtl="0" algn="l">
                        <a:spcBef>
                          <a:spcPts val="0"/>
                        </a:spcBef>
                        <a:spcAft>
                          <a:spcPts val="0"/>
                        </a:spcAft>
                        <a:buNone/>
                      </a:pPr>
                      <a:r>
                        <a:rPr lang="en"/>
                        <a:t>FUNCTIONALITY</a:t>
                      </a:r>
                      <a:endParaRPr/>
                    </a:p>
                  </a:txBody>
                  <a:tcPr marT="91425" marB="91425" marR="91425" marL="91425"/>
                </a:tc>
              </a:tr>
              <a:tr h="396425">
                <a:tc>
                  <a:txBody>
                    <a:bodyPr>
                      <a:noAutofit/>
                    </a:bodyPr>
                    <a:lstStyle/>
                    <a:p>
                      <a:pPr indent="0" lvl="0" marL="0" rtl="0" algn="l">
                        <a:spcBef>
                          <a:spcPts val="0"/>
                        </a:spcBef>
                        <a:spcAft>
                          <a:spcPts val="0"/>
                        </a:spcAft>
                        <a:buNone/>
                      </a:pPr>
                      <a:r>
                        <a:rPr lang="en"/>
                        <a:t>Accountmaster</a:t>
                      </a:r>
                      <a:endParaRPr/>
                    </a:p>
                  </a:txBody>
                  <a:tcPr marT="91425" marB="91425" marR="91425" marL="91425"/>
                </a:tc>
                <a:tc>
                  <a:txBody>
                    <a:bodyPr>
                      <a:noAutofit/>
                    </a:bodyPr>
                    <a:lstStyle/>
                    <a:p>
                      <a:pPr indent="0" lvl="0" marL="0" rtl="0" algn="l">
                        <a:spcBef>
                          <a:spcPts val="0"/>
                        </a:spcBef>
                        <a:spcAft>
                          <a:spcPts val="0"/>
                        </a:spcAft>
                        <a:buNone/>
                      </a:pPr>
                      <a:r>
                        <a:rPr lang="en"/>
                        <a:t>Accounttype, prefix, minbalance, interest</a:t>
                      </a:r>
                      <a:endParaRPr/>
                    </a:p>
                  </a:txBody>
                  <a:tcPr marT="91425" marB="91425" marR="91425" marL="91425"/>
                </a:tc>
                <a:tc>
                  <a:txBody>
                    <a:bodyPr>
                      <a:noAutofit/>
                    </a:bodyPr>
                    <a:lstStyle/>
                    <a:p>
                      <a:pPr indent="0" lvl="0" marL="0" rtl="0" algn="l">
                        <a:spcBef>
                          <a:spcPts val="0"/>
                        </a:spcBef>
                        <a:spcAft>
                          <a:spcPts val="0"/>
                        </a:spcAft>
                        <a:buNone/>
                      </a:pPr>
                      <a:r>
                        <a:rPr lang="en"/>
                        <a:t>Details of all types of account.</a:t>
                      </a:r>
                      <a:endParaRPr/>
                    </a:p>
                  </a:txBody>
                  <a:tcPr marT="91425" marB="91425" marR="91425" marL="91425"/>
                </a:tc>
              </a:tr>
              <a:tr h="396425">
                <a:tc>
                  <a:txBody>
                    <a:bodyPr>
                      <a:noAutofit/>
                    </a:bodyPr>
                    <a:lstStyle/>
                    <a:p>
                      <a:pPr indent="0" lvl="0" marL="0" rtl="0" algn="l">
                        <a:spcBef>
                          <a:spcPts val="0"/>
                        </a:spcBef>
                        <a:spcAft>
                          <a:spcPts val="0"/>
                        </a:spcAft>
                        <a:buNone/>
                      </a:pPr>
                      <a:r>
                        <a:rPr lang="en"/>
                        <a:t>Accounts</a:t>
                      </a:r>
                      <a:endParaRPr/>
                    </a:p>
                  </a:txBody>
                  <a:tcPr marT="91425" marB="91425" marR="91425" marL="91425"/>
                </a:tc>
                <a:tc>
                  <a:txBody>
                    <a:bodyPr>
                      <a:noAutofit/>
                    </a:bodyPr>
                    <a:lstStyle/>
                    <a:p>
                      <a:pPr indent="0" lvl="0" marL="0" rtl="0" algn="l">
                        <a:spcBef>
                          <a:spcPts val="0"/>
                        </a:spcBef>
                        <a:spcAft>
                          <a:spcPts val="0"/>
                        </a:spcAft>
                        <a:buNone/>
                      </a:pPr>
                      <a:r>
                        <a:rPr lang="en"/>
                        <a:t>Ifsc code,branch name,city, branch address,state,country</a:t>
                      </a:r>
                      <a:endParaRPr/>
                    </a:p>
                  </a:txBody>
                  <a:tcPr marT="91425" marB="91425" marR="91425" marL="91425"/>
                </a:tc>
                <a:tc>
                  <a:txBody>
                    <a:bodyPr>
                      <a:noAutofit/>
                    </a:bodyPr>
                    <a:lstStyle/>
                    <a:p>
                      <a:pPr indent="0" lvl="0" marL="0" rtl="0" algn="l">
                        <a:spcBef>
                          <a:spcPts val="0"/>
                        </a:spcBef>
                        <a:spcAft>
                          <a:spcPts val="0"/>
                        </a:spcAft>
                        <a:buNone/>
                      </a:pPr>
                      <a:r>
                        <a:rPr lang="en"/>
                        <a:t>Details of the bank’s branches.</a:t>
                      </a:r>
                      <a:endParaRPr/>
                    </a:p>
                  </a:txBody>
                  <a:tcPr marT="91425" marB="91425" marR="91425" marL="91425"/>
                </a:tc>
              </a:tr>
              <a:tr h="396425">
                <a:tc>
                  <a:txBody>
                    <a:bodyPr>
                      <a:noAutofit/>
                    </a:bodyPr>
                    <a:lstStyle/>
                    <a:p>
                      <a:pPr indent="0" lvl="0" marL="0" rtl="0" algn="l">
                        <a:spcBef>
                          <a:spcPts val="0"/>
                        </a:spcBef>
                        <a:spcAft>
                          <a:spcPts val="0"/>
                        </a:spcAft>
                        <a:buNone/>
                      </a:pPr>
                      <a:r>
                        <a:rPr lang="en"/>
                        <a:t>Customers</a:t>
                      </a:r>
                      <a:endParaRPr/>
                    </a:p>
                  </a:txBody>
                  <a:tcPr marT="91425" marB="91425" marR="91425" marL="91425"/>
                </a:tc>
                <a:tc>
                  <a:txBody>
                    <a:bodyPr>
                      <a:noAutofit/>
                    </a:bodyPr>
                    <a:lstStyle/>
                    <a:p>
                      <a:pPr indent="0" lvl="0" marL="0" rtl="0" algn="l">
                        <a:spcBef>
                          <a:spcPts val="0"/>
                        </a:spcBef>
                        <a:spcAft>
                          <a:spcPts val="0"/>
                        </a:spcAft>
                        <a:buNone/>
                      </a:pPr>
                      <a:r>
                        <a:rPr lang="en"/>
                        <a:t>Customerid,ifscode,firstname, lastname,Loginid,accpassword, transpasword,accstatus,city,state country,accopendate,last login</a:t>
                      </a:r>
                      <a:endParaRPr/>
                    </a:p>
                  </a:txBody>
                  <a:tcPr marT="91425" marB="91425" marR="91425" marL="91425"/>
                </a:tc>
                <a:tc>
                  <a:txBody>
                    <a:bodyPr>
                      <a:noAutofit/>
                    </a:bodyPr>
                    <a:lstStyle/>
                    <a:p>
                      <a:pPr indent="0" lvl="0" marL="0" rtl="0" algn="l">
                        <a:spcBef>
                          <a:spcPts val="0"/>
                        </a:spcBef>
                        <a:spcAft>
                          <a:spcPts val="0"/>
                        </a:spcAft>
                        <a:buNone/>
                      </a:pPr>
                      <a:r>
                        <a:rPr lang="en"/>
                        <a:t>Details of the customer.</a:t>
                      </a:r>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graphicFrame>
        <p:nvGraphicFramePr>
          <p:cNvPr id="226" name="Google Shape;226;p32"/>
          <p:cNvGraphicFramePr/>
          <p:nvPr/>
        </p:nvGraphicFramePr>
        <p:xfrm>
          <a:off x="1336325" y="0"/>
          <a:ext cx="3000000" cy="3000000"/>
        </p:xfrm>
        <a:graphic>
          <a:graphicData uri="http://schemas.openxmlformats.org/drawingml/2006/table">
            <a:tbl>
              <a:tblPr>
                <a:noFill/>
                <a:tableStyleId>{4AD0AC60-FD4E-4628-9017-70E2033790FB}</a:tableStyleId>
              </a:tblPr>
              <a:tblGrid>
                <a:gridCol w="2343750"/>
                <a:gridCol w="2291375"/>
                <a:gridCol w="2291375"/>
              </a:tblGrid>
              <a:tr h="912475">
                <a:tc>
                  <a:txBody>
                    <a:bodyPr>
                      <a:noAutofit/>
                    </a:bodyPr>
                    <a:lstStyle/>
                    <a:p>
                      <a:pPr indent="0" lvl="0" marL="0" rtl="0" algn="l">
                        <a:spcBef>
                          <a:spcPts val="0"/>
                        </a:spcBef>
                        <a:spcAft>
                          <a:spcPts val="0"/>
                        </a:spcAft>
                        <a:buNone/>
                      </a:pPr>
                      <a:r>
                        <a:rPr lang="en"/>
                        <a:t>Employees</a:t>
                      </a:r>
                      <a:endParaRPr/>
                    </a:p>
                  </a:txBody>
                  <a:tcPr marT="91425" marB="91425" marR="91425" marL="91425"/>
                </a:tc>
                <a:tc>
                  <a:txBody>
                    <a:bodyPr>
                      <a:noAutofit/>
                    </a:bodyPr>
                    <a:lstStyle/>
                    <a:p>
                      <a:pPr indent="0" lvl="0" marL="0" rtl="0" algn="l">
                        <a:spcBef>
                          <a:spcPts val="0"/>
                        </a:spcBef>
                        <a:spcAft>
                          <a:spcPts val="0"/>
                        </a:spcAft>
                        <a:buNone/>
                      </a:pPr>
                      <a:r>
                        <a:rPr lang="en"/>
                        <a:t>Empid,employee_name,loginid, passwordEmailid,contactno, createdat,last_login</a:t>
                      </a:r>
                      <a:endParaRPr/>
                    </a:p>
                  </a:txBody>
                  <a:tcPr marT="91425" marB="91425" marR="91425" marL="91425"/>
                </a:tc>
                <a:tc>
                  <a:txBody>
                    <a:bodyPr>
                      <a:noAutofit/>
                    </a:bodyPr>
                    <a:lstStyle/>
                    <a:p>
                      <a:pPr indent="0" lvl="0" marL="0" rtl="0" algn="l">
                        <a:spcBef>
                          <a:spcPts val="0"/>
                        </a:spcBef>
                        <a:spcAft>
                          <a:spcPts val="0"/>
                        </a:spcAft>
                        <a:buNone/>
                      </a:pPr>
                      <a:r>
                        <a:rPr lang="en"/>
                        <a:t>Details of the bank’s employees</a:t>
                      </a:r>
                      <a:endParaRPr/>
                    </a:p>
                  </a:txBody>
                  <a:tcPr marT="91425" marB="91425" marR="91425" marL="91425"/>
                </a:tc>
              </a:tr>
              <a:tr h="537950">
                <a:tc>
                  <a:txBody>
                    <a:bodyPr>
                      <a:noAutofit/>
                    </a:bodyPr>
                    <a:lstStyle/>
                    <a:p>
                      <a:pPr indent="0" lvl="0" marL="0" rtl="0" algn="l">
                        <a:spcBef>
                          <a:spcPts val="0"/>
                        </a:spcBef>
                        <a:spcAft>
                          <a:spcPts val="0"/>
                        </a:spcAft>
                        <a:buNone/>
                      </a:pPr>
                      <a:r>
                        <a:rPr lang="en"/>
                        <a:t>Loan</a:t>
                      </a:r>
                      <a:endParaRPr/>
                    </a:p>
                  </a:txBody>
                  <a:tcPr marT="91425" marB="91425" marR="91425" marL="91425"/>
                </a:tc>
                <a:tc>
                  <a:txBody>
                    <a:bodyPr>
                      <a:noAutofit/>
                    </a:bodyPr>
                    <a:lstStyle/>
                    <a:p>
                      <a:pPr indent="0" lvl="0" marL="0" rtl="0" algn="l">
                        <a:spcBef>
                          <a:spcPts val="0"/>
                        </a:spcBef>
                        <a:spcAft>
                          <a:spcPts val="0"/>
                        </a:spcAft>
                        <a:buNone/>
                      </a:pPr>
                      <a:r>
                        <a:rPr lang="en"/>
                        <a:t>Loan id,loan type,loan amt, Interest,start date</a:t>
                      </a:r>
                      <a:endParaRPr/>
                    </a:p>
                  </a:txBody>
                  <a:tcPr marT="91425" marB="91425" marR="91425" marL="91425"/>
                </a:tc>
                <a:tc>
                  <a:txBody>
                    <a:bodyPr>
                      <a:noAutofit/>
                    </a:bodyPr>
                    <a:lstStyle/>
                    <a:p>
                      <a:pPr indent="0" lvl="0" marL="0" rtl="0" algn="l">
                        <a:spcBef>
                          <a:spcPts val="0"/>
                        </a:spcBef>
                        <a:spcAft>
                          <a:spcPts val="0"/>
                        </a:spcAft>
                        <a:buNone/>
                      </a:pPr>
                      <a:r>
                        <a:rPr lang="en"/>
                        <a:t>Loan specification</a:t>
                      </a:r>
                      <a:endParaRPr/>
                    </a:p>
                  </a:txBody>
                  <a:tcPr marT="91425" marB="91425" marR="91425" marL="91425"/>
                </a:tc>
              </a:tr>
              <a:tr h="537950">
                <a:tc>
                  <a:txBody>
                    <a:bodyPr>
                      <a:noAutofit/>
                    </a:bodyPr>
                    <a:lstStyle/>
                    <a:p>
                      <a:pPr indent="0" lvl="0" marL="0" rtl="0" algn="l">
                        <a:spcBef>
                          <a:spcPts val="0"/>
                        </a:spcBef>
                        <a:spcAft>
                          <a:spcPts val="0"/>
                        </a:spcAft>
                        <a:buNone/>
                      </a:pPr>
                      <a:r>
                        <a:rPr lang="en"/>
                        <a:t>Loan payment</a:t>
                      </a:r>
                      <a:endParaRPr/>
                    </a:p>
                  </a:txBody>
                  <a:tcPr marT="91425" marB="91425" marR="91425" marL="91425"/>
                </a:tc>
                <a:tc>
                  <a:txBody>
                    <a:bodyPr>
                      <a:noAutofit/>
                    </a:bodyPr>
                    <a:lstStyle/>
                    <a:p>
                      <a:pPr indent="0" lvl="0" marL="0" rtl="0" algn="l">
                        <a:spcBef>
                          <a:spcPts val="0"/>
                        </a:spcBef>
                        <a:spcAft>
                          <a:spcPts val="0"/>
                        </a:spcAft>
                        <a:buNone/>
                      </a:pPr>
                      <a:r>
                        <a:rPr lang="en"/>
                        <a:t> Paymentid,date,paida mt, loan id</a:t>
                      </a:r>
                      <a:endParaRPr/>
                    </a:p>
                  </a:txBody>
                  <a:tcPr marT="91425" marB="91425" marR="91425" marL="91425"/>
                </a:tc>
                <a:tc>
                  <a:txBody>
                    <a:bodyPr>
                      <a:noAutofit/>
                    </a:bodyPr>
                    <a:lstStyle/>
                    <a:p>
                      <a:pPr indent="0" lvl="0" marL="0" rtl="0" algn="l">
                        <a:spcBef>
                          <a:spcPts val="0"/>
                        </a:spcBef>
                        <a:spcAft>
                          <a:spcPts val="0"/>
                        </a:spcAft>
                        <a:buNone/>
                      </a:pPr>
                      <a:r>
                        <a:rPr lang="en"/>
                        <a:t>Details of the loans paid</a:t>
                      </a:r>
                      <a:endParaRPr/>
                    </a:p>
                  </a:txBody>
                  <a:tcPr marT="91425" marB="91425" marR="91425" marL="91425"/>
                </a:tc>
              </a:tr>
              <a:tr h="912475">
                <a:tc>
                  <a:txBody>
                    <a:bodyPr>
                      <a:noAutofit/>
                    </a:bodyPr>
                    <a:lstStyle/>
                    <a:p>
                      <a:pPr indent="0" lvl="0" marL="0" rtl="0" algn="l">
                        <a:spcBef>
                          <a:spcPts val="0"/>
                        </a:spcBef>
                        <a:spcAft>
                          <a:spcPts val="0"/>
                        </a:spcAft>
                        <a:buNone/>
                      </a:pPr>
                      <a:r>
                        <a:rPr lang="en"/>
                        <a:t>Loan type</a:t>
                      </a:r>
                      <a:endParaRPr/>
                    </a:p>
                  </a:txBody>
                  <a:tcPr marT="91425" marB="91425" marR="91425" marL="91425"/>
                </a:tc>
                <a:tc>
                  <a:txBody>
                    <a:bodyPr>
                      <a:noAutofit/>
                    </a:bodyPr>
                    <a:lstStyle/>
                    <a:p>
                      <a:pPr indent="0" lvl="0" marL="0" rtl="0" algn="l">
                        <a:spcBef>
                          <a:spcPts val="0"/>
                        </a:spcBef>
                        <a:spcAft>
                          <a:spcPts val="0"/>
                        </a:spcAft>
                        <a:buNone/>
                      </a:pPr>
                      <a:r>
                        <a:rPr lang="en"/>
                        <a:t>Loan type,prefix,maximum amt, minimum amt,Interest,status</a:t>
                      </a:r>
                      <a:endParaRPr/>
                    </a:p>
                  </a:txBody>
                  <a:tcPr marT="91425" marB="91425" marR="91425" marL="91425"/>
                </a:tc>
                <a:tc>
                  <a:txBody>
                    <a:bodyPr>
                      <a:noAutofit/>
                    </a:bodyPr>
                    <a:lstStyle/>
                    <a:p>
                      <a:pPr indent="0" lvl="0" marL="0" rtl="0" algn="l">
                        <a:spcBef>
                          <a:spcPts val="0"/>
                        </a:spcBef>
                        <a:spcAft>
                          <a:spcPts val="0"/>
                        </a:spcAft>
                        <a:buNone/>
                      </a:pPr>
                      <a:r>
                        <a:rPr lang="en"/>
                        <a:t>Details of all types of loan</a:t>
                      </a:r>
                      <a:endParaRPr/>
                    </a:p>
                  </a:txBody>
                  <a:tcPr marT="91425" marB="91425" marR="91425" marL="91425"/>
                </a:tc>
              </a:tr>
              <a:tr h="725225">
                <a:tc>
                  <a:txBody>
                    <a:bodyPr>
                      <a:noAutofit/>
                    </a:bodyPr>
                    <a:lstStyle/>
                    <a:p>
                      <a:pPr indent="0" lvl="0" marL="0" rtl="0" algn="l">
                        <a:spcBef>
                          <a:spcPts val="0"/>
                        </a:spcBef>
                        <a:spcAft>
                          <a:spcPts val="0"/>
                        </a:spcAft>
                        <a:buNone/>
                      </a:pPr>
                      <a:r>
                        <a:rPr lang="en"/>
                        <a:t>mail</a:t>
                      </a:r>
                      <a:endParaRPr/>
                    </a:p>
                  </a:txBody>
                  <a:tcPr marT="91425" marB="91425" marR="91425" marL="91425"/>
                </a:tc>
                <a:tc>
                  <a:txBody>
                    <a:bodyPr>
                      <a:noAutofit/>
                    </a:bodyPr>
                    <a:lstStyle/>
                    <a:p>
                      <a:pPr indent="0" lvl="0" marL="0" rtl="0" algn="l">
                        <a:spcBef>
                          <a:spcPts val="0"/>
                        </a:spcBef>
                        <a:spcAft>
                          <a:spcPts val="0"/>
                        </a:spcAft>
                        <a:buNone/>
                      </a:pPr>
                      <a:r>
                        <a:rPr lang="en"/>
                        <a:t>Mail Id,subject,message, m date time,Sender id, receiver id</a:t>
                      </a:r>
                      <a:endParaRPr/>
                    </a:p>
                  </a:txBody>
                  <a:tcPr marT="91425" marB="91425" marR="91425" marL="91425"/>
                </a:tc>
                <a:tc>
                  <a:txBody>
                    <a:bodyPr>
                      <a:noAutofit/>
                    </a:bodyPr>
                    <a:lstStyle/>
                    <a:p>
                      <a:pPr indent="0" lvl="0" marL="0" rtl="0" algn="l">
                        <a:spcBef>
                          <a:spcPts val="0"/>
                        </a:spcBef>
                        <a:spcAft>
                          <a:spcPts val="0"/>
                        </a:spcAft>
                        <a:buNone/>
                      </a:pPr>
                      <a:r>
                        <a:rPr lang="en"/>
                        <a:t>Details of received and sent mails</a:t>
                      </a:r>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D9D9D9"/>
        </a:solidFill>
      </p:bgPr>
    </p:bg>
    <p:spTree>
      <p:nvGrpSpPr>
        <p:cNvPr id="230" name="Shape 230"/>
        <p:cNvGrpSpPr/>
        <p:nvPr/>
      </p:nvGrpSpPr>
      <p:grpSpPr>
        <a:xfrm>
          <a:off x="0" y="0"/>
          <a:ext cx="0" cy="0"/>
          <a:chOff x="0" y="0"/>
          <a:chExt cx="0" cy="0"/>
        </a:xfrm>
      </p:grpSpPr>
      <p:graphicFrame>
        <p:nvGraphicFramePr>
          <p:cNvPr id="231" name="Google Shape;231;p33"/>
          <p:cNvGraphicFramePr/>
          <p:nvPr/>
        </p:nvGraphicFramePr>
        <p:xfrm>
          <a:off x="1628050" y="1016600"/>
          <a:ext cx="3000000" cy="3000000"/>
        </p:xfrm>
        <a:graphic>
          <a:graphicData uri="http://schemas.openxmlformats.org/drawingml/2006/table">
            <a:tbl>
              <a:tblPr>
                <a:noFill/>
                <a:tableStyleId>{4AD0AC60-FD4E-4628-9017-70E2033790FB}</a:tableStyleId>
              </a:tblPr>
              <a:tblGrid>
                <a:gridCol w="2413000"/>
                <a:gridCol w="2413000"/>
                <a:gridCol w="2413000"/>
              </a:tblGrid>
              <a:tr h="381000">
                <a:tc>
                  <a:txBody>
                    <a:bodyPr>
                      <a:noAutofit/>
                    </a:bodyPr>
                    <a:lstStyle/>
                    <a:p>
                      <a:pPr indent="0" lvl="0" marL="0" rtl="0" algn="l">
                        <a:spcBef>
                          <a:spcPts val="0"/>
                        </a:spcBef>
                        <a:spcAft>
                          <a:spcPts val="0"/>
                        </a:spcAft>
                        <a:buNone/>
                      </a:pPr>
                      <a:r>
                        <a:rPr lang="en"/>
                        <a:t>Registered_payee </a:t>
                      </a:r>
                      <a:endParaRPr/>
                    </a:p>
                  </a:txBody>
                  <a:tcPr marT="91425" marB="91425" marR="91425" marL="91425"/>
                </a:tc>
                <a:tc>
                  <a:txBody>
                    <a:bodyPr>
                      <a:noAutofit/>
                    </a:bodyPr>
                    <a:lstStyle/>
                    <a:p>
                      <a:pPr indent="0" lvl="0" marL="0" rtl="0" algn="l">
                        <a:spcBef>
                          <a:spcPts val="0"/>
                        </a:spcBef>
                        <a:spcAft>
                          <a:spcPts val="0"/>
                        </a:spcAft>
                        <a:buNone/>
                      </a:pPr>
                      <a:r>
                        <a:rPr lang="en"/>
                        <a:t>Customerid,payeename, Accountnumber, Accounttype bankname,ifsccode</a:t>
                      </a:r>
                      <a:endParaRPr/>
                    </a:p>
                  </a:txBody>
                  <a:tcPr marT="91425" marB="91425" marR="91425" marL="91425"/>
                </a:tc>
                <a:tc>
                  <a:txBody>
                    <a:bodyPr>
                      <a:noAutofit/>
                    </a:bodyPr>
                    <a:lstStyle/>
                    <a:p>
                      <a:pPr indent="0" lvl="0" marL="0" rtl="0" algn="l">
                        <a:spcBef>
                          <a:spcPts val="0"/>
                        </a:spcBef>
                        <a:spcAft>
                          <a:spcPts val="0"/>
                        </a:spcAft>
                        <a:buNone/>
                      </a:pPr>
                      <a:r>
                        <a:rPr lang="en"/>
                        <a:t>Details of the payee</a:t>
                      </a:r>
                      <a:endParaRPr/>
                    </a:p>
                  </a:txBody>
                  <a:tcPr marT="91425" marB="91425" marR="91425" marL="91425"/>
                </a:tc>
              </a:tr>
              <a:tr h="381000">
                <a:tc>
                  <a:txBody>
                    <a:bodyPr>
                      <a:noAutofit/>
                    </a:bodyPr>
                    <a:lstStyle/>
                    <a:p>
                      <a:pPr indent="0" lvl="0" marL="0" rtl="0" algn="l">
                        <a:spcBef>
                          <a:spcPts val="0"/>
                        </a:spcBef>
                        <a:spcAft>
                          <a:spcPts val="0"/>
                        </a:spcAft>
                        <a:buNone/>
                      </a:pPr>
                      <a:r>
                        <a:rPr lang="en"/>
                        <a:t>Transaction</a:t>
                      </a:r>
                      <a:endParaRPr/>
                    </a:p>
                  </a:txBody>
                  <a:tcPr marT="91425" marB="91425" marR="91425" marL="91425"/>
                </a:tc>
                <a:tc>
                  <a:txBody>
                    <a:bodyPr>
                      <a:noAutofit/>
                    </a:bodyPr>
                    <a:lstStyle/>
                    <a:p>
                      <a:pPr indent="0" lvl="0" marL="0" rtl="0" algn="l">
                        <a:spcBef>
                          <a:spcPts val="0"/>
                        </a:spcBef>
                        <a:spcAft>
                          <a:spcPts val="0"/>
                        </a:spcAft>
                        <a:buNone/>
                      </a:pPr>
                      <a:r>
                        <a:rPr lang="en"/>
                        <a:t>Transaction Id,Transaction Date,ment Payment Date,</a:t>
                      </a:r>
                      <a:endParaRPr/>
                    </a:p>
                    <a:p>
                      <a:pPr indent="0" lvl="0" marL="0" rtl="0" algn="l">
                        <a:spcBef>
                          <a:spcPts val="0"/>
                        </a:spcBef>
                        <a:spcAft>
                          <a:spcPts val="0"/>
                        </a:spcAft>
                        <a:buNone/>
                      </a:pPr>
                      <a:r>
                        <a:rPr lang="en"/>
                        <a:t>Received,Debit ac,amount,payment</a:t>
                      </a:r>
                      <a:endParaRPr/>
                    </a:p>
                    <a:p>
                      <a:pPr indent="0" lvl="0" marL="0" rtl="0" algn="l">
                        <a:spcBef>
                          <a:spcPts val="0"/>
                        </a:spcBef>
                        <a:spcAft>
                          <a:spcPts val="0"/>
                        </a:spcAft>
                        <a:buNone/>
                      </a:pPr>
                      <a:r>
                        <a:rPr lang="en"/>
                        <a:t>state</a:t>
                      </a:r>
                      <a:endParaRPr/>
                    </a:p>
                  </a:txBody>
                  <a:tcPr marT="91425" marB="91425" marR="91425" marL="91425"/>
                </a:tc>
                <a:tc>
                  <a:txBody>
                    <a:bodyPr>
                      <a:noAutofit/>
                    </a:bodyPr>
                    <a:lstStyle/>
                    <a:p>
                      <a:pPr indent="0" lvl="0" marL="0" rtl="0" algn="l">
                        <a:spcBef>
                          <a:spcPts val="0"/>
                        </a:spcBef>
                        <a:spcAft>
                          <a:spcPts val="0"/>
                        </a:spcAft>
                        <a:buNone/>
                      </a:pPr>
                      <a:r>
                        <a:rPr lang="en"/>
                        <a:t>Details of transaction done.</a:t>
                      </a:r>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34"/>
          <p:cNvSpPr txBox="1"/>
          <p:nvPr>
            <p:ph type="ctrTitle"/>
          </p:nvPr>
        </p:nvSpPr>
        <p:spPr>
          <a:xfrm>
            <a:off x="323525" y="323525"/>
            <a:ext cx="3780300" cy="174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t>Features:-</a:t>
            </a:r>
            <a:endParaRPr u="sng"/>
          </a:p>
        </p:txBody>
      </p:sp>
      <p:sp>
        <p:nvSpPr>
          <p:cNvPr id="237" name="Google Shape;237;p34"/>
          <p:cNvSpPr txBox="1"/>
          <p:nvPr>
            <p:ph idx="1" type="body"/>
          </p:nvPr>
        </p:nvSpPr>
        <p:spPr>
          <a:xfrm>
            <a:off x="323525" y="2177775"/>
            <a:ext cx="3780300" cy="2254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Totally Digital</a:t>
            </a:r>
            <a:endParaRPr sz="1800"/>
          </a:p>
          <a:p>
            <a:pPr indent="-342900" lvl="0" marL="457200" rtl="0" algn="l">
              <a:spcBef>
                <a:spcPts val="0"/>
              </a:spcBef>
              <a:spcAft>
                <a:spcPts val="0"/>
              </a:spcAft>
              <a:buSzPts val="1800"/>
              <a:buAutoNum type="arabicPeriod"/>
            </a:pPr>
            <a:r>
              <a:rPr lang="en" sz="1800"/>
              <a:t>Highly Secured</a:t>
            </a:r>
            <a:endParaRPr sz="1800"/>
          </a:p>
          <a:p>
            <a:pPr indent="-342900" lvl="0" marL="457200" rtl="0" algn="l">
              <a:spcBef>
                <a:spcPts val="0"/>
              </a:spcBef>
              <a:spcAft>
                <a:spcPts val="0"/>
              </a:spcAft>
              <a:buSzPts val="1800"/>
              <a:buAutoNum type="arabicPeriod"/>
            </a:pPr>
            <a:r>
              <a:rPr lang="en" sz="1800"/>
              <a:t>Cardless Transaction</a:t>
            </a:r>
            <a:endParaRPr sz="1800"/>
          </a:p>
          <a:p>
            <a:pPr indent="-342900" lvl="0" marL="457200" rtl="0" algn="l">
              <a:spcBef>
                <a:spcPts val="0"/>
              </a:spcBef>
              <a:spcAft>
                <a:spcPts val="0"/>
              </a:spcAft>
              <a:buSzPts val="1800"/>
              <a:buAutoNum type="arabicPeriod"/>
            </a:pPr>
            <a:r>
              <a:rPr lang="en" sz="1800"/>
              <a:t>Password Protected Account</a:t>
            </a:r>
            <a:endParaRPr sz="1800"/>
          </a:p>
          <a:p>
            <a:pPr indent="-342900" lvl="0" marL="457200" rtl="0" algn="l">
              <a:spcBef>
                <a:spcPts val="0"/>
              </a:spcBef>
              <a:spcAft>
                <a:spcPts val="0"/>
              </a:spcAft>
              <a:buSzPts val="1800"/>
              <a:buAutoNum type="arabicPeriod"/>
            </a:pPr>
            <a:r>
              <a:rPr lang="en" sz="1800"/>
              <a:t>Transaction History Record</a:t>
            </a:r>
            <a:endParaRPr sz="1800"/>
          </a:p>
        </p:txBody>
      </p:sp>
      <p:pic>
        <p:nvPicPr>
          <p:cNvPr id="238" name="Google Shape;238;p34"/>
          <p:cNvPicPr preferRelativeResize="0"/>
          <p:nvPr/>
        </p:nvPicPr>
        <p:blipFill>
          <a:blip r:embed="rId3">
            <a:alphaModFix/>
          </a:blip>
          <a:stretch>
            <a:fillRect/>
          </a:stretch>
        </p:blipFill>
        <p:spPr>
          <a:xfrm>
            <a:off x="5071050" y="1451000"/>
            <a:ext cx="2628900" cy="1743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35"/>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customers do today</a:t>
            </a:r>
            <a:endParaRPr/>
          </a:p>
          <a:p>
            <a:pPr indent="0" lvl="0" marL="0" rtl="0" algn="l">
              <a:spcBef>
                <a:spcPts val="0"/>
              </a:spcBef>
              <a:spcAft>
                <a:spcPts val="0"/>
              </a:spcAft>
              <a:buNone/>
            </a:pPr>
            <a:r>
              <a:t/>
            </a:r>
            <a:endParaRPr/>
          </a:p>
        </p:txBody>
      </p:sp>
      <p:sp>
        <p:nvSpPr>
          <p:cNvPr id="244" name="Google Shape;244;p35"/>
          <p:cNvSpPr txBox="1"/>
          <p:nvPr>
            <p:ph idx="2" type="body"/>
          </p:nvPr>
        </p:nvSpPr>
        <p:spPr>
          <a:xfrm>
            <a:off x="5001125" y="1318650"/>
            <a:ext cx="36663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Justify your effort to try to solve the problem. </a:t>
            </a:r>
            <a:endParaRPr b="1" sz="1800">
              <a:solidFill>
                <a:schemeClr val="dk1"/>
              </a:solidFill>
            </a:endParaRPr>
          </a:p>
          <a:p>
            <a:pPr indent="0" lvl="0" marL="0" rtl="0" algn="l">
              <a:spcBef>
                <a:spcPts val="1000"/>
              </a:spcBef>
              <a:spcAft>
                <a:spcPts val="0"/>
              </a:spcAft>
              <a:buNone/>
            </a:pPr>
            <a:r>
              <a:t/>
            </a:r>
            <a:endParaRPr b="1" sz="1600">
              <a:solidFill>
                <a:schemeClr val="dk1"/>
              </a:solidFill>
            </a:endParaRPr>
          </a:p>
          <a:p>
            <a:pPr indent="-311150" lvl="0" marL="457200" rtl="0" algn="l">
              <a:spcBef>
                <a:spcPts val="1000"/>
              </a:spcBef>
              <a:spcAft>
                <a:spcPts val="0"/>
              </a:spcAft>
              <a:buSzPts val="1300"/>
              <a:buChar char="●"/>
            </a:pPr>
            <a:r>
              <a:rPr lang="en"/>
              <a:t>Online Account Registration</a:t>
            </a:r>
            <a:endParaRPr/>
          </a:p>
          <a:p>
            <a:pPr indent="-311150" lvl="0" marL="457200" rtl="0" algn="l">
              <a:spcBef>
                <a:spcPts val="0"/>
              </a:spcBef>
              <a:spcAft>
                <a:spcPts val="0"/>
              </a:spcAft>
              <a:buSzPts val="1300"/>
              <a:buChar char="●"/>
            </a:pPr>
            <a:r>
              <a:rPr lang="en"/>
              <a:t>Cardless Money Transfer</a:t>
            </a:r>
            <a:endParaRPr/>
          </a:p>
          <a:p>
            <a:pPr indent="-311150" lvl="0" marL="457200" rtl="0" algn="l">
              <a:spcBef>
                <a:spcPts val="0"/>
              </a:spcBef>
              <a:spcAft>
                <a:spcPts val="0"/>
              </a:spcAft>
              <a:buSzPts val="1300"/>
              <a:buChar char="●"/>
            </a:pPr>
            <a:r>
              <a:rPr lang="en"/>
              <a:t>E-billing</a:t>
            </a:r>
            <a:endParaRPr/>
          </a:p>
          <a:p>
            <a:pPr indent="0" lvl="0" marL="0" rtl="0" algn="l">
              <a:spcBef>
                <a:spcPts val="10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36"/>
          <p:cNvSpPr txBox="1"/>
          <p:nvPr>
            <p:ph type="title"/>
          </p:nvPr>
        </p:nvSpPr>
        <p:spPr>
          <a:xfrm>
            <a:off x="1123700" y="83750"/>
            <a:ext cx="6567600" cy="509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                           </a:t>
            </a:r>
            <a:r>
              <a:rPr lang="en" sz="2400" u="sng"/>
              <a:t>Screen Shots</a:t>
            </a:r>
            <a:endParaRPr sz="2400" u="sng"/>
          </a:p>
          <a:p>
            <a:pPr indent="0" lvl="0" marL="0" rtl="0" algn="l">
              <a:spcBef>
                <a:spcPts val="0"/>
              </a:spcBef>
              <a:spcAft>
                <a:spcPts val="0"/>
              </a:spcAft>
              <a:buNone/>
            </a:pPr>
            <a:r>
              <a:rPr lang="en" sz="1800">
                <a:solidFill>
                  <a:schemeClr val="lt1"/>
                </a:solidFill>
              </a:rPr>
              <a:t> </a:t>
            </a:r>
            <a:r>
              <a:rPr lang="en" sz="1400">
                <a:solidFill>
                  <a:schemeClr val="lt1"/>
                </a:solidFill>
              </a:rPr>
              <a:t>There are several functions of the site. A few snapshots of some   important pages of this site are shown below:</a:t>
            </a:r>
            <a:r>
              <a:rPr lang="en" sz="2400">
                <a:solidFill>
                  <a:schemeClr val="lt1"/>
                </a:solidFill>
              </a:rPr>
              <a:t> </a:t>
            </a:r>
            <a:r>
              <a:rPr lang="en" sz="1400">
                <a:solidFill>
                  <a:schemeClr val="lt1"/>
                </a:solidFill>
              </a:rPr>
              <a:t> </a:t>
            </a:r>
            <a:endParaRPr sz="2400"/>
          </a:p>
          <a:p>
            <a:pPr indent="0" lvl="0" marL="0" rtl="0" algn="l">
              <a:spcBef>
                <a:spcPts val="0"/>
              </a:spcBef>
              <a:spcAft>
                <a:spcPts val="0"/>
              </a:spcAft>
              <a:buNone/>
            </a:pPr>
            <a:r>
              <a:rPr lang="en"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400"/>
              <a:t>This is the login page of the bank.</a:t>
            </a:r>
            <a:endParaRPr sz="1400"/>
          </a:p>
        </p:txBody>
      </p:sp>
      <p:pic>
        <p:nvPicPr>
          <p:cNvPr id="250" name="Google Shape;250;p36"/>
          <p:cNvPicPr preferRelativeResize="0"/>
          <p:nvPr/>
        </p:nvPicPr>
        <p:blipFill>
          <a:blip r:embed="rId3">
            <a:alphaModFix/>
          </a:blip>
          <a:stretch>
            <a:fillRect/>
          </a:stretch>
        </p:blipFill>
        <p:spPr>
          <a:xfrm>
            <a:off x="1187000" y="1191600"/>
            <a:ext cx="6504298" cy="32285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37"/>
          <p:cNvSpPr txBox="1"/>
          <p:nvPr>
            <p:ph type="title"/>
          </p:nvPr>
        </p:nvSpPr>
        <p:spPr>
          <a:xfrm>
            <a:off x="1866150" y="849625"/>
            <a:ext cx="5887500" cy="425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u="sng"/>
              <a:t>Loginpage:</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p:txBody>
      </p:sp>
      <p:pic>
        <p:nvPicPr>
          <p:cNvPr id="256" name="Google Shape;256;p37"/>
          <p:cNvPicPr preferRelativeResize="0"/>
          <p:nvPr/>
        </p:nvPicPr>
        <p:blipFill>
          <a:blip r:embed="rId3">
            <a:alphaModFix/>
          </a:blip>
          <a:stretch>
            <a:fillRect/>
          </a:stretch>
        </p:blipFill>
        <p:spPr>
          <a:xfrm>
            <a:off x="1227900" y="1531850"/>
            <a:ext cx="5846426" cy="3111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38"/>
          <p:cNvSpPr txBox="1"/>
          <p:nvPr>
            <p:ph type="title"/>
          </p:nvPr>
        </p:nvSpPr>
        <p:spPr>
          <a:xfrm>
            <a:off x="1866150" y="242025"/>
            <a:ext cx="5887500" cy="45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u="sng"/>
              <a:t>Signup Page:-</a:t>
            </a:r>
            <a:endParaRPr sz="2400" u="sng"/>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p:txBody>
      </p:sp>
      <p:pic>
        <p:nvPicPr>
          <p:cNvPr id="262" name="Google Shape;262;p38"/>
          <p:cNvPicPr preferRelativeResize="0"/>
          <p:nvPr/>
        </p:nvPicPr>
        <p:blipFill>
          <a:blip r:embed="rId3">
            <a:alphaModFix/>
          </a:blip>
          <a:stretch>
            <a:fillRect/>
          </a:stretch>
        </p:blipFill>
        <p:spPr>
          <a:xfrm>
            <a:off x="1332675" y="1152025"/>
            <a:ext cx="6168952" cy="32834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9"/>
          <p:cNvSpPr txBox="1"/>
          <p:nvPr>
            <p:ph type="title"/>
          </p:nvPr>
        </p:nvSpPr>
        <p:spPr>
          <a:xfrm>
            <a:off x="1005000" y="558550"/>
            <a:ext cx="6748800" cy="44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u="sng"/>
              <a:t>Account Section:-</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a:p>
            <a:pPr indent="0" lvl="0" marL="0" rtl="0" algn="l">
              <a:spcBef>
                <a:spcPts val="0"/>
              </a:spcBef>
              <a:spcAft>
                <a:spcPts val="0"/>
              </a:spcAft>
              <a:buNone/>
            </a:pPr>
            <a:r>
              <a:rPr lang="en" sz="1800"/>
              <a:t>This is the Account Section Of the User.</a:t>
            </a:r>
            <a:endParaRPr sz="1800"/>
          </a:p>
          <a:p>
            <a:pPr indent="0" lvl="0" marL="0" rtl="0" algn="l">
              <a:spcBef>
                <a:spcPts val="0"/>
              </a:spcBef>
              <a:spcAft>
                <a:spcPts val="0"/>
              </a:spcAft>
              <a:buNone/>
            </a:pPr>
            <a:r>
              <a:t/>
            </a:r>
            <a:endParaRPr sz="2400" u="sng"/>
          </a:p>
          <a:p>
            <a:pPr indent="0" lvl="0" marL="0" rtl="0" algn="l">
              <a:spcBef>
                <a:spcPts val="0"/>
              </a:spcBef>
              <a:spcAft>
                <a:spcPts val="0"/>
              </a:spcAft>
              <a:buNone/>
            </a:pPr>
            <a:r>
              <a:t/>
            </a:r>
            <a:endParaRPr sz="2400" u="sng"/>
          </a:p>
        </p:txBody>
      </p:sp>
      <p:pic>
        <p:nvPicPr>
          <p:cNvPr id="268" name="Google Shape;268;p39"/>
          <p:cNvPicPr preferRelativeResize="0"/>
          <p:nvPr/>
        </p:nvPicPr>
        <p:blipFill>
          <a:blip r:embed="rId3">
            <a:alphaModFix/>
          </a:blip>
          <a:stretch>
            <a:fillRect/>
          </a:stretch>
        </p:blipFill>
        <p:spPr>
          <a:xfrm>
            <a:off x="1122300" y="1223225"/>
            <a:ext cx="6258950" cy="33313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40"/>
          <p:cNvSpPr txBox="1"/>
          <p:nvPr>
            <p:ph type="ctrTitle"/>
          </p:nvPr>
        </p:nvSpPr>
        <p:spPr>
          <a:xfrm>
            <a:off x="323525" y="213800"/>
            <a:ext cx="3464700" cy="82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t>Future Scope Of Improvement :-</a:t>
            </a:r>
            <a:endParaRPr u="sng"/>
          </a:p>
        </p:txBody>
      </p:sp>
      <p:sp>
        <p:nvSpPr>
          <p:cNvPr id="274" name="Google Shape;274;p40"/>
          <p:cNvSpPr txBox="1"/>
          <p:nvPr>
            <p:ph idx="1" type="body"/>
          </p:nvPr>
        </p:nvSpPr>
        <p:spPr>
          <a:xfrm>
            <a:off x="40250" y="1219075"/>
            <a:ext cx="3651300" cy="3924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200">
                <a:solidFill>
                  <a:schemeClr val="lt1"/>
                </a:solidFill>
                <a:latin typeface="Raleway"/>
                <a:ea typeface="Raleway"/>
                <a:cs typeface="Raleway"/>
                <a:sym typeface="Raleway"/>
              </a:rPr>
              <a:t>Our project aims at the delivery of proper services to the users, but still we lack some utilities. For this inconvenience we are trying to bring in as much facilities as possible. In our development process we will firstly attempt for the online deposit and withdrawal of money from the bank. We will try to make the system more secure and free it from any flaws currently present. To reduce the work of the administrator will be a major concern, where we shall attempt to shift the verifying activities of each account details from manually to the system.</a:t>
            </a:r>
            <a:endParaRPr b="1" sz="1200">
              <a:solidFill>
                <a:schemeClr val="lt1"/>
              </a:solidFill>
              <a:latin typeface="Raleway"/>
              <a:ea typeface="Raleway"/>
              <a:cs typeface="Raleway"/>
              <a:sym typeface="Raleway"/>
            </a:endParaRPr>
          </a:p>
          <a:p>
            <a:pPr indent="0" lvl="0" marL="0" rtl="0" algn="l">
              <a:spcBef>
                <a:spcPts val="0"/>
              </a:spcBef>
              <a:spcAft>
                <a:spcPts val="1600"/>
              </a:spcAft>
              <a:buNone/>
            </a:pPr>
            <a:r>
              <a:t/>
            </a:r>
            <a:endParaRPr sz="1200"/>
          </a:p>
        </p:txBody>
      </p:sp>
      <p:pic>
        <p:nvPicPr>
          <p:cNvPr id="275" name="Google Shape;275;p40"/>
          <p:cNvPicPr preferRelativeResize="0"/>
          <p:nvPr/>
        </p:nvPicPr>
        <p:blipFill rotWithShape="1">
          <a:blip r:embed="rId3">
            <a:alphaModFix/>
          </a:blip>
          <a:srcRect b="0" l="13841" r="13841" t="0"/>
          <a:stretch/>
        </p:blipFill>
        <p:spPr>
          <a:xfrm>
            <a:off x="3562350" y="0"/>
            <a:ext cx="5581800" cy="5143500"/>
          </a:xfrm>
          <a:prstGeom prst="parallelogram">
            <a:avLst>
              <a:gd fmla="val 23683" name="adj"/>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3"/>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Online Banking System</a:t>
            </a:r>
            <a:endParaRPr/>
          </a:p>
        </p:txBody>
      </p:sp>
      <p:sp>
        <p:nvSpPr>
          <p:cNvPr id="177" name="Google Shape;177;p23"/>
          <p:cNvSpPr txBox="1"/>
          <p:nvPr>
            <p:ph idx="4294967295" type="subTitle"/>
          </p:nvPr>
        </p:nvSpPr>
        <p:spPr>
          <a:xfrm>
            <a:off x="4542975" y="1376350"/>
            <a:ext cx="4548300" cy="376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Group Members</a:t>
            </a:r>
            <a:endParaRPr sz="2400">
              <a:solidFill>
                <a:srgbClr val="FFFFFF"/>
              </a:solidFill>
            </a:endParaRPr>
          </a:p>
          <a:p>
            <a:pPr indent="0" lvl="0" marL="0" rtl="0" algn="l">
              <a:spcBef>
                <a:spcPts val="1600"/>
              </a:spcBef>
              <a:spcAft>
                <a:spcPts val="0"/>
              </a:spcAft>
              <a:buNone/>
            </a:pPr>
            <a:r>
              <a:rPr lang="en" sz="1600">
                <a:solidFill>
                  <a:srgbClr val="FFFFFF"/>
                </a:solidFill>
              </a:rPr>
              <a:t>ASHWANI LAHORIA     (16BCS063)</a:t>
            </a:r>
            <a:endParaRPr sz="1600">
              <a:solidFill>
                <a:srgbClr val="FFFFFF"/>
              </a:solidFill>
            </a:endParaRPr>
          </a:p>
          <a:p>
            <a:pPr indent="0" lvl="0" marL="0" rtl="0" algn="l">
              <a:spcBef>
                <a:spcPts val="1600"/>
              </a:spcBef>
              <a:spcAft>
                <a:spcPts val="0"/>
              </a:spcAft>
              <a:buNone/>
            </a:pPr>
            <a:r>
              <a:rPr lang="en" sz="1600">
                <a:solidFill>
                  <a:srgbClr val="FFFFFF"/>
                </a:solidFill>
              </a:rPr>
              <a:t>MARVI KHAJURIA          (16BCS062)</a:t>
            </a:r>
            <a:endParaRPr sz="1600">
              <a:solidFill>
                <a:srgbClr val="FFFFFF"/>
              </a:solidFill>
            </a:endParaRPr>
          </a:p>
          <a:p>
            <a:pPr indent="0" lvl="0" marL="0" rtl="0" algn="l">
              <a:spcBef>
                <a:spcPts val="1600"/>
              </a:spcBef>
              <a:spcAft>
                <a:spcPts val="0"/>
              </a:spcAft>
              <a:buNone/>
            </a:pPr>
            <a:r>
              <a:rPr lang="en" sz="1600">
                <a:solidFill>
                  <a:srgbClr val="FFFFFF"/>
                </a:solidFill>
              </a:rPr>
              <a:t>PRABHAKAR   KUMAR   ( 16BCSO35 )         </a:t>
            </a:r>
            <a:endParaRPr sz="1600">
              <a:solidFill>
                <a:srgbClr val="FFFFFF"/>
              </a:solidFill>
            </a:endParaRPr>
          </a:p>
          <a:p>
            <a:pPr indent="0" lvl="0" marL="0" rtl="0" algn="l">
              <a:spcBef>
                <a:spcPts val="1600"/>
              </a:spcBef>
              <a:spcAft>
                <a:spcPts val="0"/>
              </a:spcAft>
              <a:buNone/>
            </a:pPr>
            <a:r>
              <a:t/>
            </a:r>
            <a:endParaRPr sz="1600">
              <a:solidFill>
                <a:srgbClr val="FFFFFF"/>
              </a:solidFill>
            </a:endParaRPr>
          </a:p>
          <a:p>
            <a:pPr indent="0" lvl="0" marL="0" rtl="0" algn="l">
              <a:spcBef>
                <a:spcPts val="1600"/>
              </a:spcBef>
              <a:spcAft>
                <a:spcPts val="0"/>
              </a:spcAft>
              <a:buNone/>
            </a:pPr>
            <a:r>
              <a:rPr lang="en" sz="1600">
                <a:solidFill>
                  <a:srgbClr val="FFFFFF"/>
                </a:solidFill>
              </a:rPr>
              <a:t>  </a:t>
            </a:r>
            <a:endParaRPr sz="1600">
              <a:solidFill>
                <a:srgbClr val="FFFFFF"/>
              </a:solidFill>
            </a:endParaRPr>
          </a:p>
          <a:p>
            <a:pPr indent="0" lvl="0" marL="0" rtl="0" algn="l">
              <a:spcBef>
                <a:spcPts val="1600"/>
              </a:spcBef>
              <a:spcAft>
                <a:spcPts val="0"/>
              </a:spcAft>
              <a:buNone/>
            </a:pPr>
            <a:r>
              <a:rPr lang="en" sz="1600">
                <a:solidFill>
                  <a:srgbClr val="FFFFFF"/>
                </a:solidFill>
              </a:rPr>
              <a:t>  SHRI MATA VAISHNO DEVI UNIVERSITY</a:t>
            </a:r>
            <a:endParaRPr sz="1600">
              <a:solidFill>
                <a:srgbClr val="FFFFFF"/>
              </a:solidFill>
            </a:endParaRPr>
          </a:p>
          <a:p>
            <a:pPr indent="0" lvl="0" marL="0" rtl="0" algn="l">
              <a:spcBef>
                <a:spcPts val="1600"/>
              </a:spcBef>
              <a:spcAft>
                <a:spcPts val="0"/>
              </a:spcAft>
              <a:buNone/>
            </a:pPr>
            <a:r>
              <a:t/>
            </a:r>
            <a:endParaRPr sz="16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41"/>
          <p:cNvSpPr txBox="1"/>
          <p:nvPr>
            <p:ph type="ctrTitle"/>
          </p:nvPr>
        </p:nvSpPr>
        <p:spPr>
          <a:xfrm>
            <a:off x="2938225" y="1841125"/>
            <a:ext cx="5387400" cy="101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t>Conclusion:-</a:t>
            </a:r>
            <a:endParaRPr u="sng"/>
          </a:p>
        </p:txBody>
      </p:sp>
      <p:sp>
        <p:nvSpPr>
          <p:cNvPr id="281" name="Google Shape;281;p41"/>
          <p:cNvSpPr txBox="1"/>
          <p:nvPr>
            <p:ph idx="1" type="body"/>
          </p:nvPr>
        </p:nvSpPr>
        <p:spPr>
          <a:xfrm>
            <a:off x="2938225" y="2911625"/>
            <a:ext cx="5387400" cy="2055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This was a small attempt from our side to create a prototype of a system, vital nowadays in everyone’s life.</a:t>
            </a:r>
            <a:endParaRPr/>
          </a:p>
          <a:p>
            <a:pPr indent="-317500" lvl="0" marL="457200" rtl="0" algn="l">
              <a:spcBef>
                <a:spcPts val="1600"/>
              </a:spcBef>
              <a:spcAft>
                <a:spcPts val="1600"/>
              </a:spcAft>
              <a:buSzPts val="1400"/>
              <a:buChar char="➔"/>
            </a:pPr>
            <a:r>
              <a:rPr lang="en"/>
              <a:t> In spite of its drawbacks, hope it will serve the people upto a certain extent and on our side we shall try to enhance the system for the betterment of society.</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42"/>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43"/>
          <p:cNvSpPr txBox="1"/>
          <p:nvPr>
            <p:ph type="ctrTitle"/>
          </p:nvPr>
        </p:nvSpPr>
        <p:spPr>
          <a:xfrm>
            <a:off x="436825" y="901200"/>
            <a:ext cx="4065900" cy="334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A2C4C9"/>
        </a:solidFill>
      </p:bgPr>
    </p:bg>
    <p:spTree>
      <p:nvGrpSpPr>
        <p:cNvPr id="181" name="Shape 181"/>
        <p:cNvGrpSpPr/>
        <p:nvPr/>
      </p:nvGrpSpPr>
      <p:grpSpPr>
        <a:xfrm>
          <a:off x="0" y="0"/>
          <a:ext cx="0" cy="0"/>
          <a:chOff x="0" y="0"/>
          <a:chExt cx="0" cy="0"/>
        </a:xfrm>
      </p:grpSpPr>
      <p:sp>
        <p:nvSpPr>
          <p:cNvPr id="182" name="Google Shape;182;p24"/>
          <p:cNvSpPr txBox="1"/>
          <p:nvPr>
            <p:ph type="title"/>
          </p:nvPr>
        </p:nvSpPr>
        <p:spPr>
          <a:xfrm>
            <a:off x="379875" y="690750"/>
            <a:ext cx="7909800" cy="456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INDEX </a:t>
            </a:r>
            <a:endParaRPr/>
          </a:p>
        </p:txBody>
      </p:sp>
      <p:graphicFrame>
        <p:nvGraphicFramePr>
          <p:cNvPr id="183" name="Google Shape;183;p24"/>
          <p:cNvGraphicFramePr/>
          <p:nvPr/>
        </p:nvGraphicFramePr>
        <p:xfrm>
          <a:off x="825875" y="1626560"/>
          <a:ext cx="3000000" cy="3000000"/>
        </p:xfrm>
        <a:graphic>
          <a:graphicData uri="http://schemas.openxmlformats.org/drawingml/2006/table">
            <a:tbl>
              <a:tblPr>
                <a:noFill/>
                <a:tableStyleId>{4AD0AC60-FD4E-4628-9017-70E2033790FB}</a:tableStyleId>
              </a:tblPr>
              <a:tblGrid>
                <a:gridCol w="2413000"/>
                <a:gridCol w="2413000"/>
                <a:gridCol w="2413000"/>
              </a:tblGrid>
              <a:tr h="327425">
                <a:tc>
                  <a:txBody>
                    <a:bodyPr>
                      <a:noAutofit/>
                    </a:bodyPr>
                    <a:lstStyle/>
                    <a:p>
                      <a:pPr indent="0" lvl="0" marL="0" rtl="0" algn="l">
                        <a:spcBef>
                          <a:spcPts val="0"/>
                        </a:spcBef>
                        <a:spcAft>
                          <a:spcPts val="0"/>
                        </a:spcAft>
                        <a:buNone/>
                      </a:pPr>
                      <a:r>
                        <a:rPr lang="en"/>
                        <a:t>SERIAL NO.                               </a:t>
                      </a:r>
                      <a:endParaRPr/>
                    </a:p>
                  </a:txBody>
                  <a:tcPr marT="91425" marB="91425" marR="91425" marL="91425"/>
                </a:tc>
                <a:tc>
                  <a:txBody>
                    <a:bodyPr>
                      <a:noAutofit/>
                    </a:bodyPr>
                    <a:lstStyle/>
                    <a:p>
                      <a:pPr indent="0" lvl="0" marL="0" rtl="0" algn="l">
                        <a:spcBef>
                          <a:spcPts val="0"/>
                        </a:spcBef>
                        <a:spcAft>
                          <a:spcPts val="0"/>
                        </a:spcAft>
                        <a:buNone/>
                      </a:pPr>
                      <a:r>
                        <a:rPr lang="en"/>
                        <a:t>TOPIC </a:t>
                      </a:r>
                      <a:endParaRPr/>
                    </a:p>
                  </a:txBody>
                  <a:tcPr marT="91425" marB="91425" marR="91425" marL="91425"/>
                </a:tc>
                <a:tc>
                  <a:txBody>
                    <a:bodyPr>
                      <a:noAutofit/>
                    </a:bodyPr>
                    <a:lstStyle/>
                    <a:p>
                      <a:pPr indent="0" lvl="0" marL="0" rtl="0" algn="l">
                        <a:spcBef>
                          <a:spcPts val="0"/>
                        </a:spcBef>
                        <a:spcAft>
                          <a:spcPts val="0"/>
                        </a:spcAft>
                        <a:buNone/>
                      </a:pPr>
                      <a:r>
                        <a:rPr lang="en"/>
                        <a:t>PAGE NO.</a:t>
                      </a:r>
                      <a:endParaRPr/>
                    </a:p>
                  </a:txBody>
                  <a:tcPr marT="91425" marB="91425" marR="91425" marL="91425"/>
                </a:tc>
              </a:tr>
              <a:tr h="298050">
                <a:tc>
                  <a:txBody>
                    <a:bodyPr>
                      <a:noAutofit/>
                    </a:bodyPr>
                    <a:lstStyle/>
                    <a:p>
                      <a:pPr indent="0" lvl="0" marL="0" rtl="0" algn="l">
                        <a:spcBef>
                          <a:spcPts val="0"/>
                        </a:spcBef>
                        <a:spcAft>
                          <a:spcPts val="0"/>
                        </a:spcAft>
                        <a:buNone/>
                      </a:pPr>
                      <a:r>
                        <a:rPr lang="en"/>
                        <a:t>1</a:t>
                      </a:r>
                      <a:endParaRPr/>
                    </a:p>
                  </a:txBody>
                  <a:tcPr marT="91425" marB="91425" marR="91425" marL="91425"/>
                </a:tc>
                <a:tc>
                  <a:txBody>
                    <a:bodyPr>
                      <a:noAutofit/>
                    </a:bodyPr>
                    <a:lstStyle/>
                    <a:p>
                      <a:pPr indent="0" lvl="0" marL="0" rtl="0" algn="l">
                        <a:spcBef>
                          <a:spcPts val="0"/>
                        </a:spcBef>
                        <a:spcAft>
                          <a:spcPts val="0"/>
                        </a:spcAft>
                        <a:buNone/>
                      </a:pPr>
                      <a:r>
                        <a:rPr lang="en"/>
                        <a:t>Acknowledgement</a:t>
                      </a:r>
                      <a:endParaRPr/>
                    </a:p>
                  </a:txBody>
                  <a:tcPr marT="91425" marB="91425" marR="91425" marL="91425"/>
                </a:tc>
                <a:tc>
                  <a:txBody>
                    <a:bodyPr>
                      <a:noAutofit/>
                    </a:bodyPr>
                    <a:lstStyle/>
                    <a:p>
                      <a:pPr indent="0" lvl="0" marL="0" rtl="0" algn="l">
                        <a:spcBef>
                          <a:spcPts val="0"/>
                        </a:spcBef>
                        <a:spcAft>
                          <a:spcPts val="0"/>
                        </a:spcAft>
                        <a:buNone/>
                      </a:pPr>
                      <a:r>
                        <a:rPr lang="en"/>
                        <a:t>3</a:t>
                      </a:r>
                      <a:endParaRPr/>
                    </a:p>
                  </a:txBody>
                  <a:tcPr marT="91425" marB="91425" marR="91425" marL="91425"/>
                </a:tc>
              </a:tr>
              <a:tr h="298050">
                <a:tc>
                  <a:txBody>
                    <a:bodyPr>
                      <a:noAutofit/>
                    </a:bodyPr>
                    <a:lstStyle/>
                    <a:p>
                      <a:pPr indent="0" lvl="0" marL="0" rtl="0" algn="l">
                        <a:spcBef>
                          <a:spcPts val="0"/>
                        </a:spcBef>
                        <a:spcAft>
                          <a:spcPts val="0"/>
                        </a:spcAft>
                        <a:buNone/>
                      </a:pPr>
                      <a:r>
                        <a:rPr lang="en"/>
                        <a:t>2</a:t>
                      </a:r>
                      <a:endParaRPr/>
                    </a:p>
                  </a:txBody>
                  <a:tcPr marT="91425" marB="91425" marR="91425" marL="91425"/>
                </a:tc>
                <a:tc>
                  <a:txBody>
                    <a:bodyPr>
                      <a:noAutofit/>
                    </a:bodyPr>
                    <a:lstStyle/>
                    <a:p>
                      <a:pPr indent="0" lvl="0" marL="0" rtl="0" algn="l">
                        <a:spcBef>
                          <a:spcPts val="0"/>
                        </a:spcBef>
                        <a:spcAft>
                          <a:spcPts val="0"/>
                        </a:spcAft>
                        <a:buNone/>
                      </a:pPr>
                      <a:r>
                        <a:rPr lang="en"/>
                        <a:t>Requirement Specification </a:t>
                      </a:r>
                      <a:endParaRPr/>
                    </a:p>
                  </a:txBody>
                  <a:tcPr marT="91425" marB="91425" marR="91425" marL="91425"/>
                </a:tc>
                <a:tc>
                  <a:txBody>
                    <a:bodyPr>
                      <a:noAutofit/>
                    </a:bodyPr>
                    <a:lstStyle/>
                    <a:p>
                      <a:pPr indent="0" lvl="0" marL="0" rtl="0" algn="l">
                        <a:spcBef>
                          <a:spcPts val="0"/>
                        </a:spcBef>
                        <a:spcAft>
                          <a:spcPts val="0"/>
                        </a:spcAft>
                        <a:buNone/>
                      </a:pPr>
                      <a:r>
                        <a:rPr lang="en"/>
                        <a:t>4-5</a:t>
                      </a:r>
                      <a:endParaRPr/>
                    </a:p>
                  </a:txBody>
                  <a:tcPr marT="91425" marB="91425" marR="91425" marL="91425"/>
                </a:tc>
              </a:tr>
              <a:tr h="298050">
                <a:tc>
                  <a:txBody>
                    <a:bodyPr>
                      <a:noAutofit/>
                    </a:bodyPr>
                    <a:lstStyle/>
                    <a:p>
                      <a:pPr indent="0" lvl="0" marL="0" rtl="0" algn="l">
                        <a:spcBef>
                          <a:spcPts val="0"/>
                        </a:spcBef>
                        <a:spcAft>
                          <a:spcPts val="0"/>
                        </a:spcAft>
                        <a:buNone/>
                      </a:pPr>
                      <a:r>
                        <a:rPr lang="en"/>
                        <a:t>3</a:t>
                      </a:r>
                      <a:endParaRPr/>
                    </a:p>
                  </a:txBody>
                  <a:tcPr marT="91425" marB="91425" marR="91425" marL="91425"/>
                </a:tc>
                <a:tc>
                  <a:txBody>
                    <a:bodyPr>
                      <a:noAutofit/>
                    </a:bodyPr>
                    <a:lstStyle/>
                    <a:p>
                      <a:pPr indent="0" lvl="0" marL="0" rtl="0" algn="l">
                        <a:spcBef>
                          <a:spcPts val="0"/>
                        </a:spcBef>
                        <a:spcAft>
                          <a:spcPts val="0"/>
                        </a:spcAft>
                        <a:buNone/>
                      </a:pPr>
                      <a:r>
                        <a:rPr lang="en"/>
                        <a:t>Database design</a:t>
                      </a:r>
                      <a:endParaRPr/>
                    </a:p>
                  </a:txBody>
                  <a:tcPr marT="91425" marB="91425" marR="91425" marL="91425"/>
                </a:tc>
                <a:tc>
                  <a:txBody>
                    <a:bodyPr>
                      <a:noAutofit/>
                    </a:bodyPr>
                    <a:lstStyle/>
                    <a:p>
                      <a:pPr indent="0" lvl="0" marL="0" rtl="0" algn="l">
                        <a:spcBef>
                          <a:spcPts val="0"/>
                        </a:spcBef>
                        <a:spcAft>
                          <a:spcPts val="0"/>
                        </a:spcAft>
                        <a:buNone/>
                      </a:pPr>
                      <a:r>
                        <a:rPr lang="en"/>
                        <a:t>6-8</a:t>
                      </a:r>
                      <a:endParaRPr/>
                    </a:p>
                  </a:txBody>
                  <a:tcPr marT="91425" marB="91425" marR="91425" marL="91425"/>
                </a:tc>
              </a:tr>
              <a:tr h="298050">
                <a:tc>
                  <a:txBody>
                    <a:bodyPr>
                      <a:noAutofit/>
                    </a:bodyPr>
                    <a:lstStyle/>
                    <a:p>
                      <a:pPr indent="0" lvl="0" marL="0" rtl="0" algn="l">
                        <a:spcBef>
                          <a:spcPts val="0"/>
                        </a:spcBef>
                        <a:spcAft>
                          <a:spcPts val="0"/>
                        </a:spcAft>
                        <a:buNone/>
                      </a:pPr>
                      <a:r>
                        <a:rPr lang="en"/>
                        <a:t>4</a:t>
                      </a:r>
                      <a:endParaRPr/>
                    </a:p>
                  </a:txBody>
                  <a:tcPr marT="91425" marB="91425" marR="91425" marL="91425"/>
                </a:tc>
                <a:tc>
                  <a:txBody>
                    <a:bodyPr>
                      <a:noAutofit/>
                    </a:bodyPr>
                    <a:lstStyle/>
                    <a:p>
                      <a:pPr indent="0" lvl="0" marL="0" rtl="0" algn="l">
                        <a:spcBef>
                          <a:spcPts val="0"/>
                        </a:spcBef>
                        <a:spcAft>
                          <a:spcPts val="0"/>
                        </a:spcAft>
                        <a:buNone/>
                      </a:pPr>
                      <a:r>
                        <a:rPr lang="en"/>
                        <a:t>Screenshots</a:t>
                      </a:r>
                      <a:endParaRPr/>
                    </a:p>
                  </a:txBody>
                  <a:tcPr marT="91425" marB="91425" marR="91425" marL="91425"/>
                </a:tc>
                <a:tc>
                  <a:txBody>
                    <a:bodyPr>
                      <a:noAutofit/>
                    </a:bodyPr>
                    <a:lstStyle/>
                    <a:p>
                      <a:pPr indent="0" lvl="0" marL="0" rtl="0" algn="l">
                        <a:spcBef>
                          <a:spcPts val="0"/>
                        </a:spcBef>
                        <a:spcAft>
                          <a:spcPts val="0"/>
                        </a:spcAft>
                        <a:buNone/>
                      </a:pPr>
                      <a:r>
                        <a:rPr lang="en"/>
                        <a:t>9-12</a:t>
                      </a:r>
                      <a:endParaRPr/>
                    </a:p>
                  </a:txBody>
                  <a:tcPr marT="91425" marB="91425" marR="91425" marL="91425"/>
                </a:tc>
              </a:tr>
              <a:tr h="298050">
                <a:tc>
                  <a:txBody>
                    <a:bodyPr>
                      <a:noAutofit/>
                    </a:bodyPr>
                    <a:lstStyle/>
                    <a:p>
                      <a:pPr indent="0" lvl="0" marL="0" rtl="0" algn="l">
                        <a:spcBef>
                          <a:spcPts val="0"/>
                        </a:spcBef>
                        <a:spcAft>
                          <a:spcPts val="0"/>
                        </a:spcAft>
                        <a:buNone/>
                      </a:pPr>
                      <a:r>
                        <a:rPr lang="en"/>
                        <a:t>5</a:t>
                      </a:r>
                      <a:endParaRPr/>
                    </a:p>
                  </a:txBody>
                  <a:tcPr marT="91425" marB="91425" marR="91425" marL="91425"/>
                </a:tc>
                <a:tc>
                  <a:txBody>
                    <a:bodyPr>
                      <a:noAutofit/>
                    </a:bodyPr>
                    <a:lstStyle/>
                    <a:p>
                      <a:pPr indent="0" lvl="0" marL="0" rtl="0" algn="l">
                        <a:spcBef>
                          <a:spcPts val="0"/>
                        </a:spcBef>
                        <a:spcAft>
                          <a:spcPts val="0"/>
                        </a:spcAft>
                        <a:buNone/>
                      </a:pPr>
                      <a:r>
                        <a:rPr lang="en"/>
                        <a:t>Sample codes</a:t>
                      </a:r>
                      <a:endParaRPr/>
                    </a:p>
                  </a:txBody>
                  <a:tcPr marT="91425" marB="91425" marR="91425" marL="91425"/>
                </a:tc>
                <a:tc>
                  <a:txBody>
                    <a:bodyPr>
                      <a:noAutofit/>
                    </a:bodyPr>
                    <a:lstStyle/>
                    <a:p>
                      <a:pPr indent="0" lvl="0" marL="0" rtl="0" algn="l">
                        <a:spcBef>
                          <a:spcPts val="0"/>
                        </a:spcBef>
                        <a:spcAft>
                          <a:spcPts val="0"/>
                        </a:spcAft>
                        <a:buNone/>
                      </a:pPr>
                      <a:r>
                        <a:rPr lang="en"/>
                        <a:t>13-24</a:t>
                      </a:r>
                      <a:endParaRPr/>
                    </a:p>
                  </a:txBody>
                  <a:tcPr marT="91425" marB="91425" marR="91425" marL="91425"/>
                </a:tc>
              </a:tr>
              <a:tr h="298050">
                <a:tc>
                  <a:txBody>
                    <a:bodyPr>
                      <a:noAutofit/>
                    </a:bodyPr>
                    <a:lstStyle/>
                    <a:p>
                      <a:pPr indent="0" lvl="0" marL="0" rtl="0" algn="l">
                        <a:spcBef>
                          <a:spcPts val="0"/>
                        </a:spcBef>
                        <a:spcAft>
                          <a:spcPts val="0"/>
                        </a:spcAft>
                        <a:buNone/>
                      </a:pPr>
                      <a:r>
                        <a:rPr lang="en"/>
                        <a:t>6</a:t>
                      </a:r>
                      <a:endParaRPr/>
                    </a:p>
                  </a:txBody>
                  <a:tcPr marT="91425" marB="91425" marR="91425" marL="91425"/>
                </a:tc>
                <a:tc>
                  <a:txBody>
                    <a:bodyPr>
                      <a:noAutofit/>
                    </a:bodyPr>
                    <a:lstStyle/>
                    <a:p>
                      <a:pPr indent="0" lvl="0" marL="0" rtl="0" algn="l">
                        <a:spcBef>
                          <a:spcPts val="0"/>
                        </a:spcBef>
                        <a:spcAft>
                          <a:spcPts val="0"/>
                        </a:spcAft>
                        <a:buNone/>
                      </a:pPr>
                      <a:r>
                        <a:rPr lang="en"/>
                        <a:t>Future scope of improvement</a:t>
                      </a:r>
                      <a:endParaRPr/>
                    </a:p>
                  </a:txBody>
                  <a:tcPr marT="91425" marB="91425" marR="91425" marL="91425"/>
                </a:tc>
                <a:tc>
                  <a:txBody>
                    <a:bodyPr>
                      <a:noAutofit/>
                    </a:bodyPr>
                    <a:lstStyle/>
                    <a:p>
                      <a:pPr indent="0" lvl="0" marL="0" rtl="0" algn="l">
                        <a:spcBef>
                          <a:spcPts val="0"/>
                        </a:spcBef>
                        <a:spcAft>
                          <a:spcPts val="0"/>
                        </a:spcAft>
                        <a:buNone/>
                      </a:pPr>
                      <a:r>
                        <a:rPr lang="en"/>
                        <a:t>25</a:t>
                      </a:r>
                      <a:endParaRPr/>
                    </a:p>
                  </a:txBody>
                  <a:tcPr marT="91425" marB="91425" marR="91425" marL="91425"/>
                </a:tc>
              </a:tr>
              <a:tr h="298050">
                <a:tc>
                  <a:txBody>
                    <a:bodyPr>
                      <a:noAutofit/>
                    </a:bodyPr>
                    <a:lstStyle/>
                    <a:p>
                      <a:pPr indent="0" lvl="0" marL="0" rtl="0" algn="l">
                        <a:spcBef>
                          <a:spcPts val="0"/>
                        </a:spcBef>
                        <a:spcAft>
                          <a:spcPts val="0"/>
                        </a:spcAft>
                        <a:buNone/>
                      </a:pPr>
                      <a:r>
                        <a:rPr lang="en"/>
                        <a:t>7</a:t>
                      </a:r>
                      <a:endParaRPr/>
                    </a:p>
                  </a:txBody>
                  <a:tcPr marT="91425" marB="91425" marR="91425" marL="91425"/>
                </a:tc>
                <a:tc>
                  <a:txBody>
                    <a:bodyPr>
                      <a:noAutofit/>
                    </a:bodyPr>
                    <a:lstStyle/>
                    <a:p>
                      <a:pPr indent="0" lvl="0" marL="0" rtl="0" algn="l">
                        <a:spcBef>
                          <a:spcPts val="0"/>
                        </a:spcBef>
                        <a:spcAft>
                          <a:spcPts val="0"/>
                        </a:spcAft>
                        <a:buNone/>
                      </a:pPr>
                      <a:r>
                        <a:rPr lang="en"/>
                        <a:t>conclusion</a:t>
                      </a:r>
                      <a:endParaRPr/>
                    </a:p>
                  </a:txBody>
                  <a:tcPr marT="91425" marB="91425" marR="91425" marL="91425"/>
                </a:tc>
                <a:tc>
                  <a:txBody>
                    <a:bodyPr>
                      <a:noAutofit/>
                    </a:bodyPr>
                    <a:lstStyle/>
                    <a:p>
                      <a:pPr indent="0" lvl="0" marL="0" rtl="0" algn="l">
                        <a:spcBef>
                          <a:spcPts val="0"/>
                        </a:spcBef>
                        <a:spcAft>
                          <a:spcPts val="0"/>
                        </a:spcAft>
                        <a:buNone/>
                      </a:pPr>
                      <a:r>
                        <a:rPr lang="en"/>
                        <a:t>26</a:t>
                      </a:r>
                      <a:endParaRPr/>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5"/>
          <p:cNvSpPr txBox="1"/>
          <p:nvPr>
            <p:ph type="title"/>
          </p:nvPr>
        </p:nvSpPr>
        <p:spPr>
          <a:xfrm>
            <a:off x="610750" y="127575"/>
            <a:ext cx="7688400" cy="414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Acknowledgment </a:t>
            </a:r>
            <a:endParaRPr u="sng"/>
          </a:p>
          <a:p>
            <a:pPr indent="0" lvl="0" marL="0" rtl="0" algn="l">
              <a:spcBef>
                <a:spcPts val="0"/>
              </a:spcBef>
              <a:spcAft>
                <a:spcPts val="0"/>
              </a:spcAft>
              <a:buNone/>
            </a:pPr>
            <a:r>
              <a:t/>
            </a:r>
            <a:endParaRPr sz="1800" u="sng"/>
          </a:p>
          <a:p>
            <a:pPr indent="0" lvl="0" marL="0" rtl="0" algn="l">
              <a:spcBef>
                <a:spcPts val="0"/>
              </a:spcBef>
              <a:spcAft>
                <a:spcPts val="0"/>
              </a:spcAft>
              <a:buNone/>
            </a:pPr>
            <a:r>
              <a:t/>
            </a:r>
            <a:endParaRPr sz="1800" u="sng"/>
          </a:p>
          <a:p>
            <a:pPr indent="0" lvl="0" marL="0" rtl="0" algn="l">
              <a:spcBef>
                <a:spcPts val="0"/>
              </a:spcBef>
              <a:spcAft>
                <a:spcPts val="0"/>
              </a:spcAft>
              <a:buNone/>
            </a:pPr>
            <a:r>
              <a:t/>
            </a:r>
            <a:endParaRPr sz="1800" u="sng"/>
          </a:p>
          <a:p>
            <a:pPr indent="0" lvl="0" marL="0" rtl="0" algn="l">
              <a:spcBef>
                <a:spcPts val="0"/>
              </a:spcBef>
              <a:spcAft>
                <a:spcPts val="0"/>
              </a:spcAft>
              <a:buNone/>
            </a:pPr>
            <a:r>
              <a:rPr lang="en" sz="1800"/>
              <a:t>          This is to mention in a small way the help we got from various sources including the websites Google.com, w3schools.com, numerous online banking sites of HDFC, State Bank of India, Axis Bank, Canara Bank, Bank of India, Punjab National Bank, ICICI Bank, etc. We were also helped by a book “Advanced CSS”.Last but not the least we would always be grateful to our  instructor   Mr. Sudesh Kumar for his immense help throughout one course and project work.</a:t>
            </a:r>
            <a:endParaRPr sz="1800"/>
          </a:p>
          <a:p>
            <a:pPr indent="0" lvl="0" marL="0" rtl="0" algn="l">
              <a:spcBef>
                <a:spcPts val="0"/>
              </a:spcBef>
              <a:spcAft>
                <a:spcPts val="0"/>
              </a:spcAft>
              <a:buNone/>
            </a:pPr>
            <a:r>
              <a:t/>
            </a:r>
            <a:endParaRPr sz="1800" u="sng"/>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6"/>
          <p:cNvSpPr txBox="1"/>
          <p:nvPr>
            <p:ph type="title"/>
          </p:nvPr>
        </p:nvSpPr>
        <p:spPr>
          <a:xfrm>
            <a:off x="1310925" y="54600"/>
            <a:ext cx="7736700" cy="503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                                         </a:t>
            </a:r>
            <a:r>
              <a:rPr lang="en" sz="1800" u="sng">
                <a:solidFill>
                  <a:schemeClr val="lt1"/>
                </a:solidFill>
              </a:rPr>
              <a:t>Requirement Specification</a:t>
            </a:r>
            <a:endParaRPr sz="1800" u="sng">
              <a:solidFill>
                <a:schemeClr val="lt1"/>
              </a:solidFill>
            </a:endParaRPr>
          </a:p>
          <a:p>
            <a:pPr indent="0" lvl="0" marL="0" rtl="0" algn="l">
              <a:spcBef>
                <a:spcPts val="0"/>
              </a:spcBef>
              <a:spcAft>
                <a:spcPts val="0"/>
              </a:spcAft>
              <a:buNone/>
            </a:pPr>
            <a:r>
              <a:t/>
            </a:r>
            <a:endParaRPr sz="1800" u="sng">
              <a:solidFill>
                <a:schemeClr val="lt1"/>
              </a:solidFill>
            </a:endParaRPr>
          </a:p>
          <a:p>
            <a:pPr indent="0" lvl="0" marL="0" rtl="0" algn="l">
              <a:spcBef>
                <a:spcPts val="0"/>
              </a:spcBef>
              <a:spcAft>
                <a:spcPts val="0"/>
              </a:spcAft>
              <a:buNone/>
            </a:pPr>
            <a:r>
              <a:rPr lang="en" sz="1800" u="sng">
                <a:solidFill>
                  <a:schemeClr val="lt1"/>
                </a:solidFill>
              </a:rPr>
              <a:t>Domain Description:   </a:t>
            </a:r>
            <a:endParaRPr sz="1800" u="sng">
              <a:solidFill>
                <a:schemeClr val="lt1"/>
              </a:solidFill>
            </a:endParaRPr>
          </a:p>
          <a:p>
            <a:pPr indent="0" lvl="0" marL="0" rtl="0" algn="l">
              <a:spcBef>
                <a:spcPts val="0"/>
              </a:spcBef>
              <a:spcAft>
                <a:spcPts val="0"/>
              </a:spcAft>
              <a:buNone/>
            </a:pPr>
            <a:r>
              <a:rPr lang="en" sz="1800" u="sng">
                <a:solidFill>
                  <a:schemeClr val="lt1"/>
                </a:solidFill>
              </a:rPr>
              <a:t>  </a:t>
            </a:r>
            <a:endParaRPr b="0" sz="1800">
              <a:solidFill>
                <a:schemeClr val="lt1"/>
              </a:solidFill>
            </a:endParaRPr>
          </a:p>
          <a:p>
            <a:pPr indent="0" lvl="0" marL="0" rtl="0" algn="l">
              <a:spcBef>
                <a:spcPts val="0"/>
              </a:spcBef>
              <a:spcAft>
                <a:spcPts val="0"/>
              </a:spcAft>
              <a:buNone/>
            </a:pPr>
            <a:r>
              <a:rPr b="0" lang="en" sz="1800">
                <a:solidFill>
                  <a:schemeClr val="lt1"/>
                </a:solidFill>
              </a:rPr>
              <a:t>A system allowing individuals to perform banking activities at home, via the internet. Some online banks are traditional banks which also offer online banking, while others are online only and have no physical presence. Online banking through traditional banks enable customers to perform routine transactions such as transfer funds, balance inquiries, get mini statements, and stop-payment requests, and some even offer online loan applications. Account information can be accessed anytime, day or night, and can be done from anywhere. A few online banks update information in real time, while others do it daily. Once information has been entered, it doesn't need to be re-entered for similar subsequent checks, and future payments can be scheduled to occur automatically.</a:t>
            </a:r>
            <a:endParaRPr b="0" sz="1800">
              <a:solidFill>
                <a:schemeClr val="lt1"/>
              </a:solidFill>
            </a:endParaRPr>
          </a:p>
          <a:p>
            <a:pPr indent="0" lvl="0" marL="0" rtl="0" algn="l">
              <a:spcBef>
                <a:spcPts val="0"/>
              </a:spcBef>
              <a:spcAft>
                <a:spcPts val="0"/>
              </a:spcAft>
              <a:buNone/>
            </a:pPr>
            <a:r>
              <a:t/>
            </a:r>
            <a:endParaRPr b="0" sz="18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7"/>
          <p:cNvSpPr txBox="1"/>
          <p:nvPr>
            <p:ph type="title"/>
          </p:nvPr>
        </p:nvSpPr>
        <p:spPr>
          <a:xfrm>
            <a:off x="1802850" y="52000"/>
            <a:ext cx="7170600" cy="49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400" u="sng"/>
              <a:t>Functional Requirements: </a:t>
            </a:r>
            <a:endParaRPr b="0" sz="2400" u="sng"/>
          </a:p>
          <a:p>
            <a:pPr indent="0" lvl="0" marL="0" rtl="0" algn="l">
              <a:spcBef>
                <a:spcPts val="0"/>
              </a:spcBef>
              <a:spcAft>
                <a:spcPts val="0"/>
              </a:spcAft>
              <a:buNone/>
            </a:pPr>
            <a:r>
              <a:rPr b="0" lang="en" sz="1800"/>
              <a:t>                              </a:t>
            </a:r>
            <a:endParaRPr b="0" sz="1800"/>
          </a:p>
          <a:p>
            <a:pPr indent="0" lvl="0" marL="0" rtl="0" algn="l">
              <a:spcBef>
                <a:spcPts val="0"/>
              </a:spcBef>
              <a:spcAft>
                <a:spcPts val="0"/>
              </a:spcAft>
              <a:buNone/>
            </a:pPr>
            <a:r>
              <a:rPr b="0" lang="en" sz="1800"/>
              <a:t>          </a:t>
            </a:r>
            <a:endParaRPr b="0" sz="1800"/>
          </a:p>
          <a:p>
            <a:pPr indent="0" lvl="0" marL="0" rtl="0" algn="l">
              <a:spcBef>
                <a:spcPts val="0"/>
              </a:spcBef>
              <a:spcAft>
                <a:spcPts val="0"/>
              </a:spcAft>
              <a:buNone/>
            </a:pPr>
            <a:r>
              <a:rPr b="0" lang="en" sz="1800"/>
              <a:t>                       </a:t>
            </a:r>
            <a:r>
              <a:rPr b="0" lang="en" sz="1800">
                <a:solidFill>
                  <a:schemeClr val="lt1"/>
                </a:solidFill>
              </a:rPr>
              <a:t> As per the facilities provided by several online banking   softwares, our project aims at covering the following functionalities to serve the customers having account in our bank in a better way </a:t>
            </a:r>
            <a:endParaRPr b="0" sz="1800">
              <a:solidFill>
                <a:schemeClr val="lt1"/>
              </a:solidFill>
            </a:endParaRPr>
          </a:p>
          <a:p>
            <a:pPr indent="0" lvl="0" marL="0" rtl="0" algn="l">
              <a:spcBef>
                <a:spcPts val="0"/>
              </a:spcBef>
              <a:spcAft>
                <a:spcPts val="0"/>
              </a:spcAft>
              <a:buNone/>
            </a:pPr>
            <a:r>
              <a:t/>
            </a:r>
            <a:endParaRPr b="0" sz="1800"/>
          </a:p>
          <a:p>
            <a:pPr indent="0" lvl="0" marL="0" rtl="0" algn="l">
              <a:spcBef>
                <a:spcPts val="0"/>
              </a:spcBef>
              <a:spcAft>
                <a:spcPts val="0"/>
              </a:spcAft>
              <a:buNone/>
            </a:pPr>
            <a:r>
              <a:rPr b="0" lang="en" sz="1800"/>
              <a:t>                    </a:t>
            </a:r>
            <a:endParaRPr b="0" sz="1800"/>
          </a:p>
          <a:p>
            <a:pPr indent="0" lvl="0" marL="0" rtl="0" algn="l">
              <a:spcBef>
                <a:spcPts val="0"/>
              </a:spcBef>
              <a:spcAft>
                <a:spcPts val="0"/>
              </a:spcAft>
              <a:buNone/>
            </a:pPr>
            <a:r>
              <a:rPr b="0" lang="en" sz="1800"/>
              <a:t>1. Opening new accounts. </a:t>
            </a:r>
            <a:endParaRPr b="0" sz="1800"/>
          </a:p>
          <a:p>
            <a:pPr indent="0" lvl="0" marL="0" rtl="0" algn="l">
              <a:spcBef>
                <a:spcPts val="0"/>
              </a:spcBef>
              <a:spcAft>
                <a:spcPts val="0"/>
              </a:spcAft>
              <a:buNone/>
            </a:pPr>
            <a:r>
              <a:rPr b="0" lang="en" sz="1800"/>
              <a:t>2. Viewing the account details. </a:t>
            </a:r>
            <a:endParaRPr b="0" sz="1800"/>
          </a:p>
          <a:p>
            <a:pPr indent="0" lvl="0" marL="0" rtl="0" algn="l">
              <a:spcBef>
                <a:spcPts val="0"/>
              </a:spcBef>
              <a:spcAft>
                <a:spcPts val="0"/>
              </a:spcAft>
              <a:buNone/>
            </a:pPr>
            <a:r>
              <a:rPr b="0" lang="en" sz="1800"/>
              <a:t>3. Getting ones accounts summary. </a:t>
            </a:r>
            <a:endParaRPr b="0" sz="1800"/>
          </a:p>
          <a:p>
            <a:pPr indent="0" lvl="0" marL="0" rtl="0" algn="l">
              <a:spcBef>
                <a:spcPts val="0"/>
              </a:spcBef>
              <a:spcAft>
                <a:spcPts val="0"/>
              </a:spcAft>
              <a:buNone/>
            </a:pPr>
            <a:r>
              <a:rPr b="0" lang="en" sz="1800"/>
              <a:t>4. Obtaining mini statements.</a:t>
            </a:r>
            <a:endParaRPr b="0" sz="1800"/>
          </a:p>
          <a:p>
            <a:pPr indent="0" lvl="0" marL="0" rtl="0" algn="l">
              <a:spcBef>
                <a:spcPts val="0"/>
              </a:spcBef>
              <a:spcAft>
                <a:spcPts val="0"/>
              </a:spcAft>
              <a:buNone/>
            </a:pPr>
            <a:r>
              <a:rPr b="0" lang="en" sz="1800"/>
              <a:t>5. Balance enquiry.</a:t>
            </a:r>
            <a:endParaRPr b="0" sz="1800"/>
          </a:p>
          <a:p>
            <a:pPr indent="0" lvl="0" marL="0" rtl="0" algn="l">
              <a:spcBef>
                <a:spcPts val="0"/>
              </a:spcBef>
              <a:spcAft>
                <a:spcPts val="0"/>
              </a:spcAft>
              <a:buNone/>
            </a:pPr>
            <a:r>
              <a:rPr b="0" lang="en" sz="1800"/>
              <a:t>6. Transfer funds to another account in the same bank.</a:t>
            </a:r>
            <a:endParaRPr b="0" sz="1800"/>
          </a:p>
          <a:p>
            <a:pPr indent="0" lvl="0" marL="0" rtl="0" algn="l">
              <a:spcBef>
                <a:spcPts val="0"/>
              </a:spcBef>
              <a:spcAft>
                <a:spcPts val="0"/>
              </a:spcAft>
              <a:buNone/>
            </a:pPr>
            <a:r>
              <a:rPr b="0" lang="en" sz="1800"/>
              <a:t>7  .Request  for loan and sanctioning of the same.</a:t>
            </a:r>
            <a:endParaRPr b="0"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8"/>
          <p:cNvSpPr txBox="1"/>
          <p:nvPr>
            <p:ph type="title"/>
          </p:nvPr>
        </p:nvSpPr>
        <p:spPr>
          <a:xfrm>
            <a:off x="1866150" y="835400"/>
            <a:ext cx="5887500" cy="29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u="sng"/>
              <a:t>Hardware Specification: </a:t>
            </a:r>
            <a:endParaRPr sz="30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2400"/>
              <a:t>Pc with 4GB  RAM and 1TB Hard Disk.</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29"/>
          <p:cNvSpPr txBox="1"/>
          <p:nvPr>
            <p:ph type="title"/>
          </p:nvPr>
        </p:nvSpPr>
        <p:spPr>
          <a:xfrm>
            <a:off x="1866150" y="849625"/>
            <a:ext cx="5887500" cy="28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u="sng"/>
              <a:t>Software Specification:</a:t>
            </a:r>
            <a:endParaRPr sz="3000" u="sng"/>
          </a:p>
          <a:p>
            <a:pPr indent="0" lvl="0" marL="0" rtl="0" algn="l">
              <a:spcBef>
                <a:spcPts val="0"/>
              </a:spcBef>
              <a:spcAft>
                <a:spcPts val="0"/>
              </a:spcAft>
              <a:buNone/>
            </a:pPr>
            <a:r>
              <a:t/>
            </a:r>
            <a:endParaRPr sz="3000" u="sng"/>
          </a:p>
          <a:p>
            <a:pPr indent="0" lvl="0" marL="0" rtl="0" algn="l">
              <a:spcBef>
                <a:spcPts val="0"/>
              </a:spcBef>
              <a:spcAft>
                <a:spcPts val="0"/>
              </a:spcAft>
              <a:buNone/>
            </a:pPr>
            <a:r>
              <a:t/>
            </a:r>
            <a:endParaRPr sz="3000"/>
          </a:p>
        </p:txBody>
      </p:sp>
      <p:graphicFrame>
        <p:nvGraphicFramePr>
          <p:cNvPr id="209" name="Google Shape;209;p29"/>
          <p:cNvGraphicFramePr/>
          <p:nvPr/>
        </p:nvGraphicFramePr>
        <p:xfrm>
          <a:off x="1237375" y="1717650"/>
          <a:ext cx="3000000" cy="3000000"/>
        </p:xfrm>
        <a:graphic>
          <a:graphicData uri="http://schemas.openxmlformats.org/drawingml/2006/table">
            <a:tbl>
              <a:tblPr>
                <a:noFill/>
                <a:tableStyleId>{4AD0AC60-FD4E-4628-9017-70E2033790FB}</a:tableStyleId>
              </a:tblPr>
              <a:tblGrid>
                <a:gridCol w="2413000"/>
                <a:gridCol w="2413000"/>
                <a:gridCol w="2413000"/>
              </a:tblGrid>
              <a:tr h="100000">
                <a:tc>
                  <a:txBody>
                    <a:bodyPr>
                      <a:noAutofit/>
                    </a:bodyPr>
                    <a:lstStyle/>
                    <a:p>
                      <a:pPr indent="0" lvl="0" marL="0" rtl="0" algn="l">
                        <a:spcBef>
                          <a:spcPts val="0"/>
                        </a:spcBef>
                        <a:spcAft>
                          <a:spcPts val="0"/>
                        </a:spcAft>
                        <a:buNone/>
                      </a:pPr>
                      <a:r>
                        <a:rPr lang="en" sz="1800"/>
                        <a:t>Number</a:t>
                      </a:r>
                      <a:endParaRPr sz="1800"/>
                    </a:p>
                  </a:txBody>
                  <a:tcPr marT="91425" marB="91425" marR="91425" marL="91425"/>
                </a:tc>
                <a:tc>
                  <a:txBody>
                    <a:bodyPr>
                      <a:noAutofit/>
                    </a:bodyPr>
                    <a:lstStyle/>
                    <a:p>
                      <a:pPr indent="0" lvl="0" marL="0" rtl="0" algn="l">
                        <a:spcBef>
                          <a:spcPts val="0"/>
                        </a:spcBef>
                        <a:spcAft>
                          <a:spcPts val="0"/>
                        </a:spcAft>
                        <a:buNone/>
                      </a:pPr>
                      <a:r>
                        <a:rPr lang="en" sz="1800"/>
                        <a:t>Description</a:t>
                      </a:r>
                      <a:endParaRPr sz="1800"/>
                    </a:p>
                  </a:txBody>
                  <a:tcPr marT="91425" marB="91425" marR="91425" marL="91425"/>
                </a:tc>
                <a:tc>
                  <a:txBody>
                    <a:bodyPr>
                      <a:noAutofit/>
                    </a:bodyPr>
                    <a:lstStyle/>
                    <a:p>
                      <a:pPr indent="0" lvl="0" marL="0" rtl="0" algn="l">
                        <a:spcBef>
                          <a:spcPts val="0"/>
                        </a:spcBef>
                        <a:spcAft>
                          <a:spcPts val="0"/>
                        </a:spcAft>
                        <a:buNone/>
                      </a:pPr>
                      <a:r>
                        <a:rPr lang="en" sz="1800"/>
                        <a:t>Version</a:t>
                      </a:r>
                      <a:endParaRPr sz="1800"/>
                    </a:p>
                  </a:txBody>
                  <a:tcPr marT="91425" marB="91425" marR="91425" marL="91425"/>
                </a:tc>
              </a:tr>
              <a:tr h="381000">
                <a:tc>
                  <a:txBody>
                    <a:bodyPr>
                      <a:noAutofit/>
                    </a:bodyPr>
                    <a:lstStyle/>
                    <a:p>
                      <a:pPr indent="0" lvl="0" marL="0" rtl="0" algn="l">
                        <a:spcBef>
                          <a:spcPts val="0"/>
                        </a:spcBef>
                        <a:spcAft>
                          <a:spcPts val="0"/>
                        </a:spcAft>
                        <a:buNone/>
                      </a:pPr>
                      <a:r>
                        <a:rPr lang="en"/>
                        <a:t>1</a:t>
                      </a:r>
                      <a:endParaRPr/>
                    </a:p>
                  </a:txBody>
                  <a:tcPr marT="91425" marB="91425" marR="91425" marL="91425"/>
                </a:tc>
                <a:tc>
                  <a:txBody>
                    <a:bodyPr>
                      <a:noAutofit/>
                    </a:bodyPr>
                    <a:lstStyle/>
                    <a:p>
                      <a:pPr indent="0" lvl="0" marL="0" rtl="0" algn="l">
                        <a:spcBef>
                          <a:spcPts val="0"/>
                        </a:spcBef>
                        <a:spcAft>
                          <a:spcPts val="0"/>
                        </a:spcAft>
                        <a:buNone/>
                      </a:pPr>
                      <a:r>
                        <a:rPr lang="en"/>
                        <a:t>XAMPP</a:t>
                      </a:r>
                      <a:endParaRPr/>
                    </a:p>
                  </a:txBody>
                  <a:tcPr marT="91425" marB="91425" marR="91425" marL="91425"/>
                </a:tc>
                <a:tc>
                  <a:txBody>
                    <a:bodyPr>
                      <a:noAutofit/>
                    </a:bodyPr>
                    <a:lstStyle/>
                    <a:p>
                      <a:pPr indent="0" lvl="0" marL="0" rtl="0" algn="l">
                        <a:spcBef>
                          <a:spcPts val="0"/>
                        </a:spcBef>
                        <a:spcAft>
                          <a:spcPts val="0"/>
                        </a:spcAft>
                        <a:buNone/>
                      </a:pPr>
                      <a:r>
                        <a:rPr lang="en"/>
                        <a:t>3.1.0</a:t>
                      </a:r>
                      <a:endParaRPr/>
                    </a:p>
                  </a:txBody>
                  <a:tcPr marT="91425" marB="91425" marR="91425" marL="91425"/>
                </a:tc>
              </a:tr>
              <a:tr h="381000">
                <a:tc>
                  <a:txBody>
                    <a:bodyPr>
                      <a:noAutofit/>
                    </a:bodyPr>
                    <a:lstStyle/>
                    <a:p>
                      <a:pPr indent="0" lvl="0" marL="0" rtl="0" algn="l">
                        <a:spcBef>
                          <a:spcPts val="0"/>
                        </a:spcBef>
                        <a:spcAft>
                          <a:spcPts val="0"/>
                        </a:spcAft>
                        <a:buNone/>
                      </a:pPr>
                      <a:r>
                        <a:rPr lang="en"/>
                        <a:t>2</a:t>
                      </a:r>
                      <a:endParaRPr/>
                    </a:p>
                  </a:txBody>
                  <a:tcPr marT="91425" marB="91425" marR="91425" marL="91425"/>
                </a:tc>
                <a:tc>
                  <a:txBody>
                    <a:bodyPr>
                      <a:noAutofit/>
                    </a:bodyPr>
                    <a:lstStyle/>
                    <a:p>
                      <a:pPr indent="0" lvl="0" marL="0" rtl="0" algn="l">
                        <a:spcBef>
                          <a:spcPts val="0"/>
                        </a:spcBef>
                        <a:spcAft>
                          <a:spcPts val="0"/>
                        </a:spcAft>
                        <a:buNone/>
                      </a:pPr>
                      <a:r>
                        <a:rPr lang="en"/>
                        <a:t>Apache</a:t>
                      </a:r>
                      <a:endParaRPr/>
                    </a:p>
                  </a:txBody>
                  <a:tcPr marT="91425" marB="91425" marR="91425" marL="91425"/>
                </a:tc>
                <a:tc>
                  <a:txBody>
                    <a:bodyPr>
                      <a:noAutofit/>
                    </a:bodyPr>
                    <a:lstStyle/>
                    <a:p>
                      <a:pPr indent="0" lvl="0" marL="0" rtl="0" algn="l">
                        <a:spcBef>
                          <a:spcPts val="0"/>
                        </a:spcBef>
                        <a:spcAft>
                          <a:spcPts val="0"/>
                        </a:spcAft>
                        <a:buNone/>
                      </a:pPr>
                      <a:r>
                        <a:rPr lang="en"/>
                        <a:t>2.4.3(Win32) OpenSSL/1.0.1c</a:t>
                      </a:r>
                      <a:endParaRPr/>
                    </a:p>
                    <a:p>
                      <a:pPr indent="0" lvl="0" marL="0" rtl="0" algn="l">
                        <a:spcBef>
                          <a:spcPts val="0"/>
                        </a:spcBef>
                        <a:spcAft>
                          <a:spcPts val="0"/>
                        </a:spcAft>
                        <a:buNone/>
                      </a:pPr>
                      <a:r>
                        <a:rPr lang="en"/>
                        <a:t>PHP/5.4.7</a:t>
                      </a:r>
                      <a:endParaRPr/>
                    </a:p>
                  </a:txBody>
                  <a:tcPr marT="91425" marB="91425" marR="91425" marL="91425"/>
                </a:tc>
              </a:tr>
              <a:tr h="381000">
                <a:tc>
                  <a:txBody>
                    <a:bodyPr>
                      <a:noAutofit/>
                    </a:bodyPr>
                    <a:lstStyle/>
                    <a:p>
                      <a:pPr indent="0" lvl="0" marL="0" rtl="0" algn="l">
                        <a:spcBef>
                          <a:spcPts val="0"/>
                        </a:spcBef>
                        <a:spcAft>
                          <a:spcPts val="0"/>
                        </a:spcAft>
                        <a:buNone/>
                      </a:pPr>
                      <a:r>
                        <a:rPr lang="en"/>
                        <a:t>3</a:t>
                      </a:r>
                      <a:endParaRPr/>
                    </a:p>
                  </a:txBody>
                  <a:tcPr marT="91425" marB="91425" marR="91425" marL="91425"/>
                </a:tc>
                <a:tc>
                  <a:txBody>
                    <a:bodyPr>
                      <a:noAutofit/>
                    </a:bodyPr>
                    <a:lstStyle/>
                    <a:p>
                      <a:pPr indent="0" lvl="0" marL="0" rtl="0" algn="l">
                        <a:spcBef>
                          <a:spcPts val="0"/>
                        </a:spcBef>
                        <a:spcAft>
                          <a:spcPts val="0"/>
                        </a:spcAft>
                        <a:buNone/>
                      </a:pPr>
                      <a:r>
                        <a:rPr lang="en"/>
                        <a:t>MySQL</a:t>
                      </a:r>
                      <a:endParaRPr/>
                    </a:p>
                  </a:txBody>
                  <a:tcPr marT="91425" marB="91425" marR="91425" marL="91425"/>
                </a:tc>
                <a:tc>
                  <a:txBody>
                    <a:bodyPr>
                      <a:noAutofit/>
                    </a:bodyPr>
                    <a:lstStyle/>
                    <a:p>
                      <a:pPr indent="0" lvl="0" marL="0" rtl="0" algn="l">
                        <a:spcBef>
                          <a:spcPts val="0"/>
                        </a:spcBef>
                        <a:spcAft>
                          <a:spcPts val="0"/>
                        </a:spcAft>
                        <a:buNone/>
                      </a:pPr>
                      <a:r>
                        <a:rPr lang="en"/>
                        <a:t>5.5.27-MySQL Community server</a:t>
                      </a:r>
                      <a:endParaRPr/>
                    </a:p>
                  </a:txBody>
                  <a:tcPr marT="91425" marB="91425" marR="91425" marL="91425"/>
                </a:tc>
              </a:tr>
              <a:tr h="381000">
                <a:tc>
                  <a:txBody>
                    <a:bodyPr>
                      <a:noAutofit/>
                    </a:bodyPr>
                    <a:lstStyle/>
                    <a:p>
                      <a:pPr indent="0" lvl="0" marL="0" rtl="0" algn="l">
                        <a:spcBef>
                          <a:spcPts val="0"/>
                        </a:spcBef>
                        <a:spcAft>
                          <a:spcPts val="0"/>
                        </a:spcAft>
                        <a:buNone/>
                      </a:pPr>
                      <a:r>
                        <a:rPr lang="en"/>
                        <a:t>4</a:t>
                      </a:r>
                      <a:endParaRPr/>
                    </a:p>
                  </a:txBody>
                  <a:tcPr marT="91425" marB="91425" marR="91425" marL="91425"/>
                </a:tc>
                <a:tc>
                  <a:txBody>
                    <a:bodyPr>
                      <a:noAutofit/>
                    </a:bodyPr>
                    <a:lstStyle/>
                    <a:p>
                      <a:pPr indent="0" lvl="0" marL="0" rtl="0" algn="l">
                        <a:spcBef>
                          <a:spcPts val="0"/>
                        </a:spcBef>
                        <a:spcAft>
                          <a:spcPts val="0"/>
                        </a:spcAft>
                        <a:buNone/>
                      </a:pPr>
                      <a:r>
                        <a:rPr lang="en"/>
                        <a:t>Netbeans IDE</a:t>
                      </a:r>
                      <a:endParaRPr/>
                    </a:p>
                  </a:txBody>
                  <a:tcPr marT="91425" marB="91425" marR="91425" marL="91425"/>
                </a:tc>
                <a:tc>
                  <a:txBody>
                    <a:bodyPr>
                      <a:noAutofit/>
                    </a:bodyPr>
                    <a:lstStyle/>
                    <a:p>
                      <a:pPr indent="0" lvl="0" marL="0" rtl="0" algn="l">
                        <a:spcBef>
                          <a:spcPts val="0"/>
                        </a:spcBef>
                        <a:spcAft>
                          <a:spcPts val="0"/>
                        </a:spcAft>
                        <a:buNone/>
                      </a:pPr>
                      <a:r>
                        <a:rPr lang="en"/>
                        <a:t>7.1 </a:t>
                      </a:r>
                      <a:endParaRPr/>
                    </a:p>
                  </a:txBody>
                  <a:tcPr marT="91425" marB="91425" marR="91425" marL="91425"/>
                </a:tc>
              </a:tr>
              <a:tr h="381000">
                <a:tc>
                  <a:txBody>
                    <a:bodyPr>
                      <a:noAutofit/>
                    </a:bodyPr>
                    <a:lstStyle/>
                    <a:p>
                      <a:pPr indent="0" lvl="0" marL="0" rtl="0" algn="l">
                        <a:spcBef>
                          <a:spcPts val="0"/>
                        </a:spcBef>
                        <a:spcAft>
                          <a:spcPts val="0"/>
                        </a:spcAft>
                        <a:buNone/>
                      </a:pPr>
                      <a:r>
                        <a:rPr lang="en"/>
                        <a:t>5</a:t>
                      </a:r>
                      <a:endParaRPr/>
                    </a:p>
                  </a:txBody>
                  <a:tcPr marT="91425" marB="91425" marR="91425" marL="91425"/>
                </a:tc>
                <a:tc>
                  <a:txBody>
                    <a:bodyPr>
                      <a:noAutofit/>
                    </a:bodyPr>
                    <a:lstStyle/>
                    <a:p>
                      <a:pPr indent="0" lvl="0" marL="0" rtl="0" algn="l">
                        <a:spcBef>
                          <a:spcPts val="0"/>
                        </a:spcBef>
                        <a:spcAft>
                          <a:spcPts val="0"/>
                        </a:spcAft>
                        <a:buNone/>
                      </a:pPr>
                      <a:r>
                        <a:rPr lang="en"/>
                        <a:t>Operating System</a:t>
                      </a:r>
                      <a:endParaRPr/>
                    </a:p>
                  </a:txBody>
                  <a:tcPr marT="91425" marB="91425" marR="91425" marL="91425"/>
                </a:tc>
                <a:tc>
                  <a:txBody>
                    <a:bodyPr>
                      <a:noAutofit/>
                    </a:bodyPr>
                    <a:lstStyle/>
                    <a:p>
                      <a:pPr indent="0" lvl="0" marL="0" rtl="0" algn="l">
                        <a:spcBef>
                          <a:spcPts val="0"/>
                        </a:spcBef>
                        <a:spcAft>
                          <a:spcPts val="0"/>
                        </a:spcAft>
                        <a:buNone/>
                      </a:pPr>
                      <a:r>
                        <a:rPr lang="en"/>
                        <a:t>Windows XP or Above</a:t>
                      </a:r>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0"/>
          <p:cNvSpPr txBox="1"/>
          <p:nvPr>
            <p:ph type="title"/>
          </p:nvPr>
        </p:nvSpPr>
        <p:spPr>
          <a:xfrm>
            <a:off x="1866150" y="373550"/>
            <a:ext cx="5887500" cy="470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u="sng"/>
              <a:t>Table Description:</a:t>
            </a:r>
            <a:endParaRPr sz="1800" u="sng"/>
          </a:p>
          <a:p>
            <a:pPr indent="0" lvl="0" marL="0" rtl="0" algn="l">
              <a:spcBef>
                <a:spcPts val="0"/>
              </a:spcBef>
              <a:spcAft>
                <a:spcPts val="0"/>
              </a:spcAft>
              <a:buNone/>
            </a:pPr>
            <a:r>
              <a:t/>
            </a:r>
            <a:endParaRPr sz="1400"/>
          </a:p>
          <a:p>
            <a:pPr indent="0" lvl="0" marL="0" rtl="0" algn="l">
              <a:spcBef>
                <a:spcPts val="0"/>
              </a:spcBef>
              <a:spcAft>
                <a:spcPts val="0"/>
              </a:spcAft>
              <a:buNone/>
            </a:pPr>
            <a:r>
              <a:rPr lang="en" sz="1400"/>
              <a:t>The database used in this project is ‘netbanking’using MySQL server.The database consists of the following tables: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The functionalities and attributes of each table are described in the next page: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pic>
        <p:nvPicPr>
          <p:cNvPr id="215" name="Google Shape;215;p30"/>
          <p:cNvPicPr preferRelativeResize="0"/>
          <p:nvPr/>
        </p:nvPicPr>
        <p:blipFill>
          <a:blip r:embed="rId3">
            <a:alphaModFix/>
          </a:blip>
          <a:stretch>
            <a:fillRect/>
          </a:stretch>
        </p:blipFill>
        <p:spPr>
          <a:xfrm>
            <a:off x="2063550" y="1496950"/>
            <a:ext cx="5016901" cy="28959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